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activeX/activeX1.xml" ContentType="application/vnd.ms-office.activeX+xml"/>
  <Override PartName="/ppt/activeX/activeX2.xml" ContentType="application/vnd.ms-office.activeX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79" r:id="rId3"/>
    <p:sldId id="280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94" r:id="rId1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#2">
  <dgm:title val=""/>
  <dgm:desc val=""/>
  <dgm:catLst>
    <dgm:cat type="accent3" pri="11100"/>
  </dgm:catLst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4497142-23AF-42C2-8790-18DF5A0A9F34}" type="doc">
      <dgm:prSet loTypeId="urn:microsoft.com/office/officeart/2008/layout/HorizontalMultiLevelHierarchy#4" loCatId="hierarchy" qsTypeId="urn:microsoft.com/office/officeart/2005/8/quickstyle/simple1#4" qsCatId="simple" csTypeId="urn:microsoft.com/office/officeart/2005/8/colors/accent3_1#2" csCatId="accent3" phldr="1"/>
      <dgm:spPr/>
      <dgm:t>
        <a:bodyPr/>
        <a:lstStyle>
          <a:defPPr/>
        </a:lstStyle>
        <a:p>
          <a:endParaRPr lang="zh-CN" altLang="en-US"/>
        </a:p>
      </dgm:t>
    </dgm:pt>
    <dgm:pt modelId="{B783460D-3FED-4E29-9065-03AFF639BFB8}" type="parTrans" cxnId="{ED51E5CE-CA52-494C-8BE8-25554CDAF071}">
      <dgm:prSet/>
      <dgm:spPr/>
      <dgm:t>
        <a:bodyPr/>
        <a:lstStyle>
          <a:defPPr/>
        </a:lstStyle>
        <a:p>
          <a:endParaRPr lang="zh-CN" altLang="en-US"/>
        </a:p>
      </dgm:t>
    </dgm:pt>
    <dgm:pt modelId="{9EE199CF-B267-4096-AAFF-6FA365081172}">
      <dgm:prSet phldrT="[文本]" custT="0"/>
      <dgm:spPr/>
      <dgm:t>
        <a:bodyPr vert="horz" wrap="square"/>
        <a:lstStyle>
          <a:defPPr/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mtClean="0">
              <a:latin typeface="微软雅黑" panose="020B0503020204020204" charset="-122"/>
              <a:ea typeface="微软雅黑" panose="020B0503020204020204" charset="-122"/>
            </a:rPr>
            <a:t>电压</a:t>
          </a:r>
          <a:endParaRPr lang="zh-CN" altLang="en-US">
            <a:latin typeface="微软雅黑" panose="020B0502040204020203" charset="-122"/>
            <a:ea typeface="微软雅黑"/>
          </a:endParaRPr>
        </a:p>
      </dgm:t>
    </dgm:pt>
    <dgm:pt modelId="{80D51CDD-3EB6-4A87-95A8-6DC20CBCBAA0}" type="parTrans" cxnId="{31E5849F-DA13-4826-9EA8-D2783506498A}">
      <dgm:prSet/>
      <dgm:spPr/>
      <dgm:t>
        <a:bodyPr/>
        <a:lstStyle>
          <a:defPPr/>
        </a:lstStyle>
        <a:p>
          <a:endParaRPr lang="zh-CN" altLang="en-US"/>
        </a:p>
      </dgm:t>
    </dgm:pt>
    <dgm:pt modelId="{FF0DBD7E-1705-4BDE-A888-F00F27D571AB}">
      <dgm:prSet phldrT="[文本]" custT="0"/>
      <dgm:spPr/>
      <dgm:t>
        <a:bodyPr vert="horz" wrap="square"/>
        <a:lstStyle>
          <a:defPPr/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mtClean="0">
              <a:latin typeface="微软雅黑" panose="020B0503020204020204" charset="-122"/>
              <a:ea typeface="微软雅黑" panose="020B0503020204020204" charset="-122"/>
            </a:rPr>
            <a:t>定义</a:t>
          </a:r>
          <a:endParaRPr lang="zh-CN" altLang="en-US">
            <a:latin typeface="微软雅黑" panose="020B0503020204020204" charset="-122"/>
            <a:ea typeface="微软雅黑" panose="020B0503020204020204" charset="-122"/>
          </a:endParaRPr>
        </a:p>
      </dgm:t>
    </dgm:pt>
    <dgm:pt modelId="{C6D0C388-53FD-4DAA-AF54-FF3CCFCFC0A8}" type="sibTrans" cxnId="{31E5849F-DA13-4826-9EA8-D2783506498A}">
      <dgm:prSet/>
      <dgm:spPr/>
      <dgm:t>
        <a:bodyPr/>
        <a:lstStyle>
          <a:defPPr/>
        </a:lstStyle>
        <a:p>
          <a:endParaRPr lang="zh-CN" altLang="en-US"/>
        </a:p>
      </dgm:t>
    </dgm:pt>
    <dgm:pt modelId="{A2DE496F-CC18-4B6E-815C-0EF85B62A525}" type="parTrans" cxnId="{62AB5366-66D3-40A2-B62D-2E6E37FD50A7}">
      <dgm:prSet/>
      <dgm:spPr/>
      <dgm:t>
        <a:bodyPr/>
        <a:lstStyle>
          <a:defPPr/>
        </a:lstStyle>
        <a:p>
          <a:endParaRPr lang="zh-CN" altLang="en-US"/>
        </a:p>
      </dgm:t>
    </dgm:pt>
    <dgm:pt modelId="{43366E52-3075-4557-8BA9-DDDB1ECD41DD}">
      <dgm:prSet phldrT="[文本]" custT="0"/>
      <dgm:spPr/>
      <dgm:t>
        <a:bodyPr vert="horz" wrap="square"/>
        <a:lstStyle>
          <a:defPPr/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mtClean="0">
              <a:latin typeface="微软雅黑" panose="020B0503020204020204" charset="-122"/>
              <a:ea typeface="微软雅黑" panose="020B0503020204020204" charset="-122"/>
            </a:rPr>
            <a:t>单位及换算</a:t>
          </a:r>
          <a:endParaRPr lang="zh-CN" altLang="en-US">
            <a:latin typeface="微软雅黑" panose="020B0503020204020204" charset="-122"/>
            <a:ea typeface="微软雅黑" panose="020B0503020204020204" charset="-122"/>
          </a:endParaRPr>
        </a:p>
      </dgm:t>
    </dgm:pt>
    <dgm:pt modelId="{8BC06C0D-DA01-4D4B-9948-3EE692087C53}" type="parTrans" cxnId="{748A386C-72ED-4DE3-A55A-3D8EF1E1D8AD}">
      <dgm:prSet/>
      <dgm:spPr/>
      <dgm:t>
        <a:bodyPr/>
        <a:lstStyle>
          <a:defPPr/>
        </a:lstStyle>
        <a:p>
          <a:endParaRPr lang="zh-CN" altLang="en-US"/>
        </a:p>
      </dgm:t>
    </dgm:pt>
    <dgm:pt modelId="{4DC81BC0-A1CE-4A34-9757-E40C5DAF4A8E}">
      <dgm:prSet custT="1"/>
      <dgm:spPr/>
      <dgm:t>
        <a:bodyPr vert="horz" wrap="square"/>
        <a:lstStyle>
          <a:defPPr/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smtClean="0">
              <a:latin typeface="微软雅黑" panose="020B0503020204020204" charset="-122"/>
              <a:ea typeface="微软雅黑" panose="020B0503020204020204" charset="-122"/>
            </a:rPr>
            <a:t>电压表</a:t>
          </a:r>
          <a:endParaRPr lang="zh-CN" altLang="en-US" sz="2400">
            <a:latin typeface="微软雅黑" panose="020B0503020204020204" charset="-122"/>
            <a:ea typeface="微软雅黑" panose="020B0503020204020204" charset="-122"/>
          </a:endParaRPr>
        </a:p>
      </dgm:t>
    </dgm:pt>
    <dgm:pt modelId="{861569F8-2CEC-4CCA-BE17-CDC995A1F6FE}" type="parTrans" cxnId="{4CFBB24B-0676-450F-8F4A-22986183EA70}">
      <dgm:prSet/>
      <dgm:spPr/>
      <dgm:t>
        <a:bodyPr/>
        <a:lstStyle>
          <a:defPPr/>
        </a:lstStyle>
        <a:p>
          <a:endParaRPr lang="zh-CN" altLang="en-US"/>
        </a:p>
      </dgm:t>
    </dgm:pt>
    <dgm:pt modelId="{86C25395-3725-4782-9954-CB94B2430EEB}">
      <dgm:prSet custT="0"/>
      <dgm:spPr/>
      <dgm:t>
        <a:bodyPr vert="horz" wrap="square"/>
        <a:lstStyle>
          <a:defPPr/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mtClean="0">
              <a:latin typeface="微软雅黑" panose="020B0503020204020204" charset="-122"/>
              <a:ea typeface="微软雅黑" panose="020B0503020204020204" charset="-122"/>
            </a:rPr>
            <a:t>符号</a:t>
          </a:r>
          <a:endParaRPr lang="zh-CN" altLang="en-US">
            <a:latin typeface="微软雅黑" panose="020B0503020204020204" charset="-122"/>
            <a:ea typeface="微软雅黑" panose="020B0503020204020204" charset="-122"/>
          </a:endParaRPr>
        </a:p>
      </dgm:t>
    </dgm:pt>
    <dgm:pt modelId="{FC11319C-8B7B-4349-81AD-DC9EA789F7D5}" type="sibTrans" cxnId="{4CFBB24B-0676-450F-8F4A-22986183EA70}">
      <dgm:prSet/>
      <dgm:spPr/>
      <dgm:t>
        <a:bodyPr/>
        <a:lstStyle>
          <a:defPPr/>
        </a:lstStyle>
        <a:p>
          <a:endParaRPr lang="zh-CN" altLang="en-US"/>
        </a:p>
      </dgm:t>
    </dgm:pt>
    <dgm:pt modelId="{CBF9B0F0-839F-4C28-AD64-97A392E90B1D}" type="parTrans" cxnId="{CBE316A7-7FF3-4B29-8F36-3B0AE213BA9A}">
      <dgm:prSet/>
      <dgm:spPr/>
      <dgm:t>
        <a:bodyPr/>
        <a:lstStyle>
          <a:defPPr/>
        </a:lstStyle>
        <a:p>
          <a:endParaRPr lang="zh-CN" altLang="en-US"/>
        </a:p>
      </dgm:t>
    </dgm:pt>
    <dgm:pt modelId="{A05B25DB-002F-4A9D-8D01-CC31E521E26B}">
      <dgm:prSet custT="0"/>
      <dgm:spPr/>
      <dgm:t>
        <a:bodyPr vert="horz" wrap="square"/>
        <a:lstStyle>
          <a:defPPr/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mtClean="0">
              <a:latin typeface="微软雅黑" panose="020B0503020204020204" charset="-122"/>
              <a:ea typeface="微软雅黑" panose="020B0503020204020204" charset="-122"/>
            </a:rPr>
            <a:t>正确连接</a:t>
          </a:r>
          <a:endParaRPr lang="zh-CN" altLang="en-US">
            <a:latin typeface="微软雅黑" panose="020B0503020204020204" charset="-122"/>
            <a:ea typeface="微软雅黑" panose="020B0503020204020204" charset="-122"/>
          </a:endParaRPr>
        </a:p>
      </dgm:t>
    </dgm:pt>
    <dgm:pt modelId="{FAF6F47E-B64C-4A72-8A5C-C9B7ADD17AF0}" type="sibTrans" cxnId="{CBE316A7-7FF3-4B29-8F36-3B0AE213BA9A}">
      <dgm:prSet/>
      <dgm:spPr/>
      <dgm:t>
        <a:bodyPr/>
        <a:lstStyle>
          <a:defPPr/>
        </a:lstStyle>
        <a:p>
          <a:endParaRPr lang="zh-CN" altLang="en-US"/>
        </a:p>
      </dgm:t>
    </dgm:pt>
    <dgm:pt modelId="{7E7A7C09-4869-4D9F-81C2-B25E8684CAD7}" type="parTrans" cxnId="{D2372DDD-132D-4021-B58B-3089540778AA}">
      <dgm:prSet/>
      <dgm:spPr/>
      <dgm:t>
        <a:bodyPr/>
        <a:lstStyle>
          <a:defPPr/>
        </a:lstStyle>
        <a:p>
          <a:endParaRPr lang="zh-CN" altLang="en-US"/>
        </a:p>
      </dgm:t>
    </dgm:pt>
    <dgm:pt modelId="{FB7FF183-6CDC-4F27-9542-A9F5A74968F8}">
      <dgm:prSet custT="0"/>
      <dgm:spPr/>
      <dgm:t>
        <a:bodyPr vert="horz" wrap="square"/>
        <a:lstStyle>
          <a:defPPr/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mtClean="0">
              <a:latin typeface="微软雅黑" panose="020B0503020204020204" charset="-122"/>
              <a:ea typeface="微软雅黑" panose="020B0503020204020204" charset="-122"/>
            </a:rPr>
            <a:t>读数方法</a:t>
          </a:r>
          <a:endParaRPr lang="zh-CN" altLang="en-US">
            <a:latin typeface="微软雅黑" panose="020B0503020204020204" charset="-122"/>
            <a:ea typeface="微软雅黑" panose="020B0503020204020204" charset="-122"/>
          </a:endParaRPr>
        </a:p>
      </dgm:t>
    </dgm:pt>
    <dgm:pt modelId="{C8B72844-C4EA-4685-8563-ECE907B2FA3E}" type="sibTrans" cxnId="{D2372DDD-132D-4021-B58B-3089540778AA}">
      <dgm:prSet/>
      <dgm:spPr/>
      <dgm:t>
        <a:bodyPr/>
        <a:lstStyle>
          <a:defPPr/>
        </a:lstStyle>
        <a:p>
          <a:endParaRPr lang="zh-CN" altLang="en-US"/>
        </a:p>
      </dgm:t>
    </dgm:pt>
    <dgm:pt modelId="{BBBF1AFF-6FB5-4532-92F2-6119249A32D0}" type="sibTrans" cxnId="{748A386C-72ED-4DE3-A55A-3D8EF1E1D8AD}">
      <dgm:prSet/>
      <dgm:spPr/>
      <dgm:t>
        <a:bodyPr/>
        <a:lstStyle>
          <a:defPPr/>
        </a:lstStyle>
        <a:p>
          <a:endParaRPr lang="zh-CN" altLang="en-US"/>
        </a:p>
      </dgm:t>
    </dgm:pt>
    <dgm:pt modelId="{298CEA35-15AF-4E14-A04E-8E9F03638897}" type="sibTrans" cxnId="{62AB5366-66D3-40A2-B62D-2E6E37FD50A7}">
      <dgm:prSet/>
      <dgm:spPr/>
      <dgm:t>
        <a:bodyPr/>
        <a:lstStyle>
          <a:defPPr/>
        </a:lstStyle>
        <a:p>
          <a:endParaRPr lang="zh-CN" altLang="en-US"/>
        </a:p>
      </dgm:t>
    </dgm:pt>
    <dgm:pt modelId="{1F51ADF7-054F-45B7-A1D7-3D0CB5DF162E}" type="sibTrans" cxnId="{ED51E5CE-CA52-494C-8BE8-25554CDAF071}">
      <dgm:prSet/>
      <dgm:spPr/>
      <dgm:t>
        <a:bodyPr/>
        <a:lstStyle>
          <a:defPPr/>
        </a:lstStyle>
        <a:p>
          <a:endParaRPr lang="zh-CN" altLang="en-US"/>
        </a:p>
      </dgm:t>
    </dgm:pt>
    <dgm:pt modelId="{B8838658-982E-44D3-80BD-D8644D46ED3E}" type="pres">
      <dgm:prSet presAssocID="{84497142-23AF-42C2-8790-18DF5A0A9F34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>
          <a:defPPr/>
        </a:lstStyle>
        <a:p>
          <a:endParaRPr/>
        </a:p>
      </dgm:t>
    </dgm:pt>
    <dgm:pt modelId="{56DD504F-1BFF-4E16-A8DB-A6DDF1728471}" type="pres">
      <dgm:prSet presAssocID="{9EE199CF-B267-4096-AAFF-6FA365081172}" presName="root1" presStyleCnt="0"/>
      <dgm:spPr/>
      <dgm:t>
        <a:bodyPr/>
        <a:lstStyle>
          <a:defPPr/>
        </a:lstStyle>
        <a:p>
          <a:endParaRPr/>
        </a:p>
      </dgm:t>
    </dgm:pt>
    <dgm:pt modelId="{CDFE21AC-E9F9-46B1-83A6-FE4C42B281B5}" type="pres">
      <dgm:prSet presAssocID="{9EE199CF-B267-4096-AAFF-6FA365081172}" presName="LevelOneTextNode" presStyleLbl="node0" presStyleIdx="0" presStyleCnt="1">
        <dgm:presLayoutVars>
          <dgm:chPref val="3"/>
        </dgm:presLayoutVars>
      </dgm:prSet>
      <dgm:spPr/>
      <dgm:t>
        <a:bodyPr/>
        <a:lstStyle>
          <a:defPPr/>
        </a:lstStyle>
        <a:p>
          <a:endParaRPr/>
        </a:p>
      </dgm:t>
    </dgm:pt>
    <dgm:pt modelId="{76FA87AD-BA1B-4F70-94C7-25A85CE9DCA5}" type="pres">
      <dgm:prSet presAssocID="{9EE199CF-B267-4096-AAFF-6FA365081172}" presName="level2hierChild" presStyleCnt="0"/>
      <dgm:spPr/>
      <dgm:t>
        <a:bodyPr/>
        <a:lstStyle>
          <a:defPPr/>
        </a:lstStyle>
        <a:p>
          <a:endParaRPr/>
        </a:p>
      </dgm:t>
    </dgm:pt>
    <dgm:pt modelId="{0DAEAE03-07B1-4D1D-AE3A-591F59FC14CA}" type="pres">
      <dgm:prSet presAssocID="{80D51CDD-3EB6-4A87-95A8-6DC20CBCBAA0}" presName="conn2-1" presStyleLbl="parChTrans1D2" presStyleIdx="0" presStyleCnt="2"/>
      <dgm:spPr/>
      <dgm:t>
        <a:bodyPr/>
        <a:lstStyle>
          <a:defPPr/>
        </a:lstStyle>
        <a:p>
          <a:endParaRPr/>
        </a:p>
      </dgm:t>
    </dgm:pt>
    <dgm:pt modelId="{8C907233-A5E0-4E65-BEA8-ABFBF5A07518}" type="pres">
      <dgm:prSet presAssocID="{80D51CDD-3EB6-4A87-95A8-6DC20CBCBAA0}" presName="connTx" presStyleLbl="parChTrans1D2" presStyleIdx="0" presStyleCnt="2"/>
      <dgm:spPr/>
      <dgm:t>
        <a:bodyPr/>
        <a:lstStyle>
          <a:defPPr/>
        </a:lstStyle>
        <a:p>
          <a:endParaRPr/>
        </a:p>
      </dgm:t>
    </dgm:pt>
    <dgm:pt modelId="{F95682B5-F6FB-4EC9-84A9-370FA842AC53}" type="pres">
      <dgm:prSet presAssocID="{FF0DBD7E-1705-4BDE-A888-F00F27D571AB}" presName="root2" presStyleCnt="0"/>
      <dgm:spPr/>
      <dgm:t>
        <a:bodyPr/>
        <a:lstStyle>
          <a:defPPr/>
        </a:lstStyle>
        <a:p>
          <a:endParaRPr/>
        </a:p>
      </dgm:t>
    </dgm:pt>
    <dgm:pt modelId="{864ECF81-689B-4188-AD8C-E4F54DF50F79}" type="pres">
      <dgm:prSet presAssocID="{FF0DBD7E-1705-4BDE-A888-F00F27D571AB}" presName="LevelTwoTextNode" presStyleLbl="node2" presStyleIdx="0" presStyleCnt="2">
        <dgm:presLayoutVars>
          <dgm:chPref val="3"/>
        </dgm:presLayoutVars>
      </dgm:prSet>
      <dgm:spPr/>
      <dgm:t>
        <a:bodyPr/>
        <a:lstStyle>
          <a:defPPr/>
        </a:lstStyle>
        <a:p>
          <a:endParaRPr/>
        </a:p>
      </dgm:t>
    </dgm:pt>
    <dgm:pt modelId="{20B20033-9C32-42F6-9547-418B82DA0730}" type="pres">
      <dgm:prSet presAssocID="{FF0DBD7E-1705-4BDE-A888-F00F27D571AB}" presName="level3hierChild" presStyleCnt="0"/>
      <dgm:spPr/>
      <dgm:t>
        <a:bodyPr/>
        <a:lstStyle>
          <a:defPPr/>
        </a:lstStyle>
        <a:p>
          <a:endParaRPr/>
        </a:p>
      </dgm:t>
    </dgm:pt>
    <dgm:pt modelId="{543886BC-204E-44BD-B3AE-03C786835599}" type="pres">
      <dgm:prSet presAssocID="{A2DE496F-CC18-4B6E-815C-0EF85B62A525}" presName="conn2-1" presStyleLbl="parChTrans1D2" presStyleIdx="1" presStyleCnt="2"/>
      <dgm:spPr/>
      <dgm:t>
        <a:bodyPr/>
        <a:lstStyle>
          <a:defPPr/>
        </a:lstStyle>
        <a:p>
          <a:endParaRPr/>
        </a:p>
      </dgm:t>
    </dgm:pt>
    <dgm:pt modelId="{2FE166B2-588E-434F-8A06-5CD6841A19F8}" type="pres">
      <dgm:prSet presAssocID="{A2DE496F-CC18-4B6E-815C-0EF85B62A525}" presName="connTx" presStyleLbl="parChTrans1D2" presStyleIdx="1" presStyleCnt="2"/>
      <dgm:spPr/>
      <dgm:t>
        <a:bodyPr/>
        <a:lstStyle>
          <a:defPPr/>
        </a:lstStyle>
        <a:p>
          <a:endParaRPr/>
        </a:p>
      </dgm:t>
    </dgm:pt>
    <dgm:pt modelId="{378B7437-0E0B-4986-97D9-243D7732B39F}" type="pres">
      <dgm:prSet presAssocID="{43366E52-3075-4557-8BA9-DDDB1ECD41DD}" presName="root2" presStyleCnt="0"/>
      <dgm:spPr/>
      <dgm:t>
        <a:bodyPr/>
        <a:lstStyle>
          <a:defPPr/>
        </a:lstStyle>
        <a:p>
          <a:endParaRPr/>
        </a:p>
      </dgm:t>
    </dgm:pt>
    <dgm:pt modelId="{2BC44D21-0CE3-4915-B027-66C8EB21DCF8}" type="pres">
      <dgm:prSet presAssocID="{43366E52-3075-4557-8BA9-DDDB1ECD41DD}" presName="LevelTwoTextNode" presStyleLbl="node2" presStyleIdx="1" presStyleCnt="2">
        <dgm:presLayoutVars>
          <dgm:chPref val="3"/>
        </dgm:presLayoutVars>
      </dgm:prSet>
      <dgm:spPr/>
      <dgm:t>
        <a:bodyPr/>
        <a:lstStyle>
          <a:defPPr/>
        </a:lstStyle>
        <a:p>
          <a:endParaRPr/>
        </a:p>
      </dgm:t>
    </dgm:pt>
    <dgm:pt modelId="{CB02B3B6-2E4A-4504-972A-2A1FB3D85148}" type="pres">
      <dgm:prSet presAssocID="{43366E52-3075-4557-8BA9-DDDB1ECD41DD}" presName="level3hierChild" presStyleCnt="0"/>
      <dgm:spPr/>
      <dgm:t>
        <a:bodyPr/>
        <a:lstStyle>
          <a:defPPr/>
        </a:lstStyle>
        <a:p>
          <a:endParaRPr/>
        </a:p>
      </dgm:t>
    </dgm:pt>
    <dgm:pt modelId="{D33B5B8E-5C2A-497D-ABA5-773F71E46E0F}" type="pres">
      <dgm:prSet presAssocID="{8BC06C0D-DA01-4D4B-9948-3EE692087C53}" presName="conn2-1" presStyleLbl="parChTrans1D3" presStyleIdx="0" presStyleCnt="1"/>
      <dgm:spPr/>
      <dgm:t>
        <a:bodyPr/>
        <a:lstStyle>
          <a:defPPr/>
        </a:lstStyle>
        <a:p>
          <a:endParaRPr/>
        </a:p>
      </dgm:t>
    </dgm:pt>
    <dgm:pt modelId="{1626C6AD-E074-42AE-B1FD-1ADFAB34FCA8}" type="pres">
      <dgm:prSet presAssocID="{8BC06C0D-DA01-4D4B-9948-3EE692087C53}" presName="connTx" presStyleLbl="parChTrans1D3" presStyleIdx="0" presStyleCnt="1"/>
      <dgm:spPr/>
      <dgm:t>
        <a:bodyPr/>
        <a:lstStyle>
          <a:defPPr/>
        </a:lstStyle>
        <a:p>
          <a:endParaRPr/>
        </a:p>
      </dgm:t>
    </dgm:pt>
    <dgm:pt modelId="{7E5B37A1-11D7-43E2-928E-1DB3AF310630}" type="pres">
      <dgm:prSet presAssocID="{4DC81BC0-A1CE-4A34-9757-E40C5DAF4A8E}" presName="root2" presStyleCnt="0"/>
      <dgm:spPr/>
      <dgm:t>
        <a:bodyPr/>
        <a:lstStyle>
          <a:defPPr/>
        </a:lstStyle>
        <a:p>
          <a:endParaRPr/>
        </a:p>
      </dgm:t>
    </dgm:pt>
    <dgm:pt modelId="{B6B83927-85E5-421C-90AF-AC113E1D9D39}" type="pres">
      <dgm:prSet presAssocID="{4DC81BC0-A1CE-4A34-9757-E40C5DAF4A8E}" presName="LevelTwoTextNode" presStyleLbl="node3" presStyleIdx="0" presStyleCnt="1">
        <dgm:presLayoutVars>
          <dgm:chPref val="3"/>
        </dgm:presLayoutVars>
      </dgm:prSet>
      <dgm:spPr/>
      <dgm:t>
        <a:bodyPr/>
        <a:lstStyle>
          <a:defPPr/>
        </a:lstStyle>
        <a:p>
          <a:endParaRPr/>
        </a:p>
      </dgm:t>
    </dgm:pt>
    <dgm:pt modelId="{3849E389-BD63-44ED-9CCE-63C0A2551A2E}" type="pres">
      <dgm:prSet presAssocID="{4DC81BC0-A1CE-4A34-9757-E40C5DAF4A8E}" presName="level3hierChild" presStyleCnt="0"/>
      <dgm:spPr/>
      <dgm:t>
        <a:bodyPr/>
        <a:lstStyle>
          <a:defPPr/>
        </a:lstStyle>
        <a:p>
          <a:endParaRPr/>
        </a:p>
      </dgm:t>
    </dgm:pt>
    <dgm:pt modelId="{614DAD88-9755-451E-907B-2E55F06B4186}" type="pres">
      <dgm:prSet presAssocID="{861569F8-2CEC-4CCA-BE17-CDC995A1F6FE}" presName="conn2-1" presStyleLbl="parChTrans1D4" presStyleIdx="0" presStyleCnt="3"/>
      <dgm:spPr/>
      <dgm:t>
        <a:bodyPr/>
        <a:lstStyle>
          <a:defPPr/>
        </a:lstStyle>
        <a:p>
          <a:endParaRPr/>
        </a:p>
      </dgm:t>
    </dgm:pt>
    <dgm:pt modelId="{7E8A38C6-7A00-49EF-BD4E-2A8E6C928F54}" type="pres">
      <dgm:prSet presAssocID="{861569F8-2CEC-4CCA-BE17-CDC995A1F6FE}" presName="connTx" presStyleLbl="parChTrans1D4" presStyleIdx="0" presStyleCnt="3"/>
      <dgm:spPr/>
      <dgm:t>
        <a:bodyPr/>
        <a:lstStyle>
          <a:defPPr/>
        </a:lstStyle>
        <a:p>
          <a:endParaRPr/>
        </a:p>
      </dgm:t>
    </dgm:pt>
    <dgm:pt modelId="{2035A5AF-294F-4A2B-9588-853A27FF255F}" type="pres">
      <dgm:prSet presAssocID="{86C25395-3725-4782-9954-CB94B2430EEB}" presName="root2" presStyleCnt="0"/>
      <dgm:spPr/>
      <dgm:t>
        <a:bodyPr/>
        <a:lstStyle>
          <a:defPPr/>
        </a:lstStyle>
        <a:p>
          <a:endParaRPr/>
        </a:p>
      </dgm:t>
    </dgm:pt>
    <dgm:pt modelId="{32E176B8-3227-4DCC-8584-D38CFAD5DED9}" type="pres">
      <dgm:prSet presAssocID="{86C25395-3725-4782-9954-CB94B2430EEB}" presName="LevelTwoTextNode" presStyleLbl="node4" presStyleIdx="0" presStyleCnt="3">
        <dgm:presLayoutVars>
          <dgm:chPref val="3"/>
        </dgm:presLayoutVars>
      </dgm:prSet>
      <dgm:spPr/>
      <dgm:t>
        <a:bodyPr/>
        <a:lstStyle>
          <a:defPPr/>
        </a:lstStyle>
        <a:p>
          <a:endParaRPr/>
        </a:p>
      </dgm:t>
    </dgm:pt>
    <dgm:pt modelId="{422294C3-6278-44C2-A0CB-538BCCD365FD}" type="pres">
      <dgm:prSet presAssocID="{86C25395-3725-4782-9954-CB94B2430EEB}" presName="level3hierChild" presStyleCnt="0"/>
      <dgm:spPr/>
      <dgm:t>
        <a:bodyPr/>
        <a:lstStyle>
          <a:defPPr/>
        </a:lstStyle>
        <a:p>
          <a:endParaRPr/>
        </a:p>
      </dgm:t>
    </dgm:pt>
    <dgm:pt modelId="{322A13A5-BDD0-4716-B1B3-F5B28C8BA120}" type="pres">
      <dgm:prSet presAssocID="{CBF9B0F0-839F-4C28-AD64-97A392E90B1D}" presName="conn2-1" presStyleLbl="parChTrans1D4" presStyleIdx="1" presStyleCnt="3"/>
      <dgm:spPr/>
      <dgm:t>
        <a:bodyPr/>
        <a:lstStyle>
          <a:defPPr/>
        </a:lstStyle>
        <a:p>
          <a:endParaRPr/>
        </a:p>
      </dgm:t>
    </dgm:pt>
    <dgm:pt modelId="{DE15B1CB-9FB5-4E37-8219-87DB76BFFE5F}" type="pres">
      <dgm:prSet presAssocID="{CBF9B0F0-839F-4C28-AD64-97A392E90B1D}" presName="connTx" presStyleLbl="parChTrans1D4" presStyleIdx="1" presStyleCnt="3"/>
      <dgm:spPr/>
      <dgm:t>
        <a:bodyPr/>
        <a:lstStyle>
          <a:defPPr/>
        </a:lstStyle>
        <a:p>
          <a:endParaRPr/>
        </a:p>
      </dgm:t>
    </dgm:pt>
    <dgm:pt modelId="{936FEB86-A0FF-442F-98C1-2A192480565F}" type="pres">
      <dgm:prSet presAssocID="{A05B25DB-002F-4A9D-8D01-CC31E521E26B}" presName="root2" presStyleCnt="0"/>
      <dgm:spPr/>
      <dgm:t>
        <a:bodyPr/>
        <a:lstStyle>
          <a:defPPr/>
        </a:lstStyle>
        <a:p>
          <a:endParaRPr/>
        </a:p>
      </dgm:t>
    </dgm:pt>
    <dgm:pt modelId="{655AF58E-396E-4C5F-83B4-F328A79B84E5}" type="pres">
      <dgm:prSet presAssocID="{A05B25DB-002F-4A9D-8D01-CC31E521E26B}" presName="LevelTwoTextNode" presStyleLbl="node4" presStyleIdx="1" presStyleCnt="3">
        <dgm:presLayoutVars>
          <dgm:chPref val="3"/>
        </dgm:presLayoutVars>
      </dgm:prSet>
      <dgm:spPr/>
      <dgm:t>
        <a:bodyPr/>
        <a:lstStyle>
          <a:defPPr/>
        </a:lstStyle>
        <a:p>
          <a:endParaRPr/>
        </a:p>
      </dgm:t>
    </dgm:pt>
    <dgm:pt modelId="{EF365A8B-B3D5-43AC-B913-05CC31222A6E}" type="pres">
      <dgm:prSet presAssocID="{A05B25DB-002F-4A9D-8D01-CC31E521E26B}" presName="level3hierChild" presStyleCnt="0"/>
      <dgm:spPr/>
      <dgm:t>
        <a:bodyPr/>
        <a:lstStyle>
          <a:defPPr/>
        </a:lstStyle>
        <a:p>
          <a:endParaRPr/>
        </a:p>
      </dgm:t>
    </dgm:pt>
    <dgm:pt modelId="{6FB608CD-1CB9-4AF7-AB37-633BAE189080}" type="pres">
      <dgm:prSet presAssocID="{7E7A7C09-4869-4D9F-81C2-B25E8684CAD7}" presName="conn2-1" presStyleLbl="parChTrans1D4" presStyleIdx="2" presStyleCnt="3"/>
      <dgm:spPr/>
      <dgm:t>
        <a:bodyPr/>
        <a:lstStyle>
          <a:defPPr/>
        </a:lstStyle>
        <a:p>
          <a:endParaRPr/>
        </a:p>
      </dgm:t>
    </dgm:pt>
    <dgm:pt modelId="{D4D1B8C7-40A4-443E-A31B-67B6893F6D77}" type="pres">
      <dgm:prSet presAssocID="{7E7A7C09-4869-4D9F-81C2-B25E8684CAD7}" presName="connTx" presStyleLbl="parChTrans1D4" presStyleIdx="2" presStyleCnt="3"/>
      <dgm:spPr/>
      <dgm:t>
        <a:bodyPr/>
        <a:lstStyle>
          <a:defPPr/>
        </a:lstStyle>
        <a:p>
          <a:endParaRPr/>
        </a:p>
      </dgm:t>
    </dgm:pt>
    <dgm:pt modelId="{72073CBB-7CBD-4FAE-B75C-8817890CD32E}" type="pres">
      <dgm:prSet presAssocID="{FB7FF183-6CDC-4F27-9542-A9F5A74968F8}" presName="root2" presStyleCnt="0"/>
      <dgm:spPr/>
      <dgm:t>
        <a:bodyPr/>
        <a:lstStyle>
          <a:defPPr/>
        </a:lstStyle>
        <a:p>
          <a:endParaRPr/>
        </a:p>
      </dgm:t>
    </dgm:pt>
    <dgm:pt modelId="{856AA948-FE82-421A-8790-6045E5002EFC}" type="pres">
      <dgm:prSet presAssocID="{FB7FF183-6CDC-4F27-9542-A9F5A74968F8}" presName="LevelTwoTextNode" presStyleLbl="node4" presStyleIdx="2" presStyleCnt="3">
        <dgm:presLayoutVars>
          <dgm:chPref val="3"/>
        </dgm:presLayoutVars>
      </dgm:prSet>
      <dgm:spPr/>
      <dgm:t>
        <a:bodyPr/>
        <a:lstStyle>
          <a:defPPr/>
        </a:lstStyle>
        <a:p>
          <a:endParaRPr/>
        </a:p>
      </dgm:t>
    </dgm:pt>
    <dgm:pt modelId="{05BF8F89-AC09-4507-A32B-54BB0FE48A90}" type="pres">
      <dgm:prSet presAssocID="{FB7FF183-6CDC-4F27-9542-A9F5A74968F8}" presName="level3hierChild" presStyleCnt="0"/>
      <dgm:spPr/>
      <dgm:t>
        <a:bodyPr/>
        <a:lstStyle>
          <a:defPPr/>
        </a:lstStyle>
        <a:p>
          <a:endParaRPr/>
        </a:p>
      </dgm:t>
    </dgm:pt>
  </dgm:ptLst>
  <dgm:cxnLst>
    <dgm:cxn modelId="{748A386C-72ED-4DE3-A55A-3D8EF1E1D8AD}" srcId="{43366E52-3075-4557-8BA9-DDDB1ECD41DD}" destId="{4DC81BC0-A1CE-4A34-9757-E40C5DAF4A8E}" srcOrd="0" destOrd="0" parTransId="{8BC06C0D-DA01-4D4B-9948-3EE692087C53}" sibTransId="{BBBF1AFF-6FB5-4532-92F2-6119249A32D0}"/>
    <dgm:cxn modelId="{406A9C81-FA2F-493D-957E-CD6123822FDA}" type="presOf" srcId="{861569F8-2CEC-4CCA-BE17-CDC995A1F6FE}" destId="{614DAD88-9755-451E-907B-2E55F06B4186}" srcOrd="0" destOrd="0" presId="urn:microsoft.com/office/officeart/2008/layout/HorizontalMultiLevelHierarchy#4"/>
    <dgm:cxn modelId="{04FA876A-56BD-4305-B74B-1DEA0A6F5D95}" type="presOf" srcId="{CBF9B0F0-839F-4C28-AD64-97A392E90B1D}" destId="{DE15B1CB-9FB5-4E37-8219-87DB76BFFE5F}" srcOrd="1" destOrd="0" presId="urn:microsoft.com/office/officeart/2008/layout/HorizontalMultiLevelHierarchy#4"/>
    <dgm:cxn modelId="{CBE316A7-7FF3-4B29-8F36-3B0AE213BA9A}" srcId="{4DC81BC0-A1CE-4A34-9757-E40C5DAF4A8E}" destId="{A05B25DB-002F-4A9D-8D01-CC31E521E26B}" srcOrd="1" destOrd="0" parTransId="{CBF9B0F0-839F-4C28-AD64-97A392E90B1D}" sibTransId="{FAF6F47E-B64C-4A72-8A5C-C9B7ADD17AF0}"/>
    <dgm:cxn modelId="{E6E9D79A-B66F-42A6-97B5-D6175DB00054}" type="presOf" srcId="{80D51CDD-3EB6-4A87-95A8-6DC20CBCBAA0}" destId="{8C907233-A5E0-4E65-BEA8-ABFBF5A07518}" srcOrd="1" destOrd="0" presId="urn:microsoft.com/office/officeart/2008/layout/HorizontalMultiLevelHierarchy#4"/>
    <dgm:cxn modelId="{861879EF-776A-4B4B-9495-5C8ACCF83AA9}" type="presOf" srcId="{7E7A7C09-4869-4D9F-81C2-B25E8684CAD7}" destId="{D4D1B8C7-40A4-443E-A31B-67B6893F6D77}" srcOrd="1" destOrd="0" presId="urn:microsoft.com/office/officeart/2008/layout/HorizontalMultiLevelHierarchy#4"/>
    <dgm:cxn modelId="{BC19D75E-B515-43DB-B4A6-277833A027D2}" type="presOf" srcId="{86C25395-3725-4782-9954-CB94B2430EEB}" destId="{32E176B8-3227-4DCC-8584-D38CFAD5DED9}" srcOrd="0" destOrd="0" presId="urn:microsoft.com/office/officeart/2008/layout/HorizontalMultiLevelHierarchy#4"/>
    <dgm:cxn modelId="{EEADE9ED-63ED-4A21-B84C-3DAE785E5298}" type="presOf" srcId="{43366E52-3075-4557-8BA9-DDDB1ECD41DD}" destId="{2BC44D21-0CE3-4915-B027-66C8EB21DCF8}" srcOrd="0" destOrd="0" presId="urn:microsoft.com/office/officeart/2008/layout/HorizontalMultiLevelHierarchy#4"/>
    <dgm:cxn modelId="{E74CAB32-F9A2-4E49-AF4B-9B2996A29621}" type="presOf" srcId="{7E7A7C09-4869-4D9F-81C2-B25E8684CAD7}" destId="{6FB608CD-1CB9-4AF7-AB37-633BAE189080}" srcOrd="0" destOrd="0" presId="urn:microsoft.com/office/officeart/2008/layout/HorizontalMultiLevelHierarchy#4"/>
    <dgm:cxn modelId="{78EE101F-F530-4353-A9FB-DA26E17A2388}" type="presOf" srcId="{861569F8-2CEC-4CCA-BE17-CDC995A1F6FE}" destId="{7E8A38C6-7A00-49EF-BD4E-2A8E6C928F54}" srcOrd="1" destOrd="0" presId="urn:microsoft.com/office/officeart/2008/layout/HorizontalMultiLevelHierarchy#4"/>
    <dgm:cxn modelId="{D2372DDD-132D-4021-B58B-3089540778AA}" srcId="{4DC81BC0-A1CE-4A34-9757-E40C5DAF4A8E}" destId="{FB7FF183-6CDC-4F27-9542-A9F5A74968F8}" srcOrd="2" destOrd="0" parTransId="{7E7A7C09-4869-4D9F-81C2-B25E8684CAD7}" sibTransId="{C8B72844-C4EA-4685-8563-ECE907B2FA3E}"/>
    <dgm:cxn modelId="{B6703270-37BC-43D1-BD40-2EE8F3B264D7}" type="presOf" srcId="{FB7FF183-6CDC-4F27-9542-A9F5A74968F8}" destId="{856AA948-FE82-421A-8790-6045E5002EFC}" srcOrd="0" destOrd="0" presId="urn:microsoft.com/office/officeart/2008/layout/HorizontalMultiLevelHierarchy#4"/>
    <dgm:cxn modelId="{859B8F24-CAB4-47EE-9582-C1EFC1110CCE}" type="presOf" srcId="{FF0DBD7E-1705-4BDE-A888-F00F27D571AB}" destId="{864ECF81-689B-4188-AD8C-E4F54DF50F79}" srcOrd="0" destOrd="0" presId="urn:microsoft.com/office/officeart/2008/layout/HorizontalMultiLevelHierarchy#4"/>
    <dgm:cxn modelId="{466DB544-6F37-4B37-807F-B57C23D4A265}" type="presOf" srcId="{A05B25DB-002F-4A9D-8D01-CC31E521E26B}" destId="{655AF58E-396E-4C5F-83B4-F328A79B84E5}" srcOrd="0" destOrd="0" presId="urn:microsoft.com/office/officeart/2008/layout/HorizontalMultiLevelHierarchy#4"/>
    <dgm:cxn modelId="{29933101-831A-41F2-8EE8-AF3114EE479D}" type="presOf" srcId="{A2DE496F-CC18-4B6E-815C-0EF85B62A525}" destId="{543886BC-204E-44BD-B3AE-03C786835599}" srcOrd="0" destOrd="0" presId="urn:microsoft.com/office/officeart/2008/layout/HorizontalMultiLevelHierarchy#4"/>
    <dgm:cxn modelId="{69B397BC-5CC3-49E5-949A-6DE12E629578}" type="presOf" srcId="{9EE199CF-B267-4096-AAFF-6FA365081172}" destId="{CDFE21AC-E9F9-46B1-83A6-FE4C42B281B5}" srcOrd="0" destOrd="0" presId="urn:microsoft.com/office/officeart/2008/layout/HorizontalMultiLevelHierarchy#4"/>
    <dgm:cxn modelId="{F14DA946-1F79-4704-B96D-FB40D6D4AEAE}" type="presOf" srcId="{8BC06C0D-DA01-4D4B-9948-3EE692087C53}" destId="{1626C6AD-E074-42AE-B1FD-1ADFAB34FCA8}" srcOrd="1" destOrd="0" presId="urn:microsoft.com/office/officeart/2008/layout/HorizontalMultiLevelHierarchy#4"/>
    <dgm:cxn modelId="{09FECA94-6ADF-4CE6-9F38-50F85AB944B8}" type="presOf" srcId="{84497142-23AF-42C2-8790-18DF5A0A9F34}" destId="{B8838658-982E-44D3-80BD-D8644D46ED3E}" srcOrd="0" destOrd="0" presId="urn:microsoft.com/office/officeart/2008/layout/HorizontalMultiLevelHierarchy#4"/>
    <dgm:cxn modelId="{90310729-AE8A-4D8A-ACA6-54F358793D32}" type="presOf" srcId="{4DC81BC0-A1CE-4A34-9757-E40C5DAF4A8E}" destId="{B6B83927-85E5-421C-90AF-AC113E1D9D39}" srcOrd="0" destOrd="0" presId="urn:microsoft.com/office/officeart/2008/layout/HorizontalMultiLevelHierarchy#4"/>
    <dgm:cxn modelId="{4CFBB24B-0676-450F-8F4A-22986183EA70}" srcId="{4DC81BC0-A1CE-4A34-9757-E40C5DAF4A8E}" destId="{86C25395-3725-4782-9954-CB94B2430EEB}" srcOrd="0" destOrd="0" parTransId="{861569F8-2CEC-4CCA-BE17-CDC995A1F6FE}" sibTransId="{FC11319C-8B7B-4349-81AD-DC9EA789F7D5}"/>
    <dgm:cxn modelId="{3C4BDDFB-1571-40E4-9CAE-2928101EC5E4}" type="presOf" srcId="{CBF9B0F0-839F-4C28-AD64-97A392E90B1D}" destId="{322A13A5-BDD0-4716-B1B3-F5B28C8BA120}" srcOrd="0" destOrd="0" presId="urn:microsoft.com/office/officeart/2008/layout/HorizontalMultiLevelHierarchy#4"/>
    <dgm:cxn modelId="{ED51E5CE-CA52-494C-8BE8-25554CDAF071}" srcId="{84497142-23AF-42C2-8790-18DF5A0A9F34}" destId="{9EE199CF-B267-4096-AAFF-6FA365081172}" srcOrd="0" destOrd="0" parTransId="{B783460D-3FED-4E29-9065-03AFF639BFB8}" sibTransId="{1F51ADF7-054F-45B7-A1D7-3D0CB5DF162E}"/>
    <dgm:cxn modelId="{B8569A20-F3E3-440F-BB93-482CA6B187F8}" type="presOf" srcId="{80D51CDD-3EB6-4A87-95A8-6DC20CBCBAA0}" destId="{0DAEAE03-07B1-4D1D-AE3A-591F59FC14CA}" srcOrd="0" destOrd="0" presId="urn:microsoft.com/office/officeart/2008/layout/HorizontalMultiLevelHierarchy#4"/>
    <dgm:cxn modelId="{869C0E99-AF1A-4292-A36E-6BE6F40ECEAA}" type="presOf" srcId="{8BC06C0D-DA01-4D4B-9948-3EE692087C53}" destId="{D33B5B8E-5C2A-497D-ABA5-773F71E46E0F}" srcOrd="0" destOrd="0" presId="urn:microsoft.com/office/officeart/2008/layout/HorizontalMultiLevelHierarchy#4"/>
    <dgm:cxn modelId="{31E5849F-DA13-4826-9EA8-D2783506498A}" srcId="{9EE199CF-B267-4096-AAFF-6FA365081172}" destId="{FF0DBD7E-1705-4BDE-A888-F00F27D571AB}" srcOrd="0" destOrd="0" parTransId="{80D51CDD-3EB6-4A87-95A8-6DC20CBCBAA0}" sibTransId="{C6D0C388-53FD-4DAA-AF54-FF3CCFCFC0A8}"/>
    <dgm:cxn modelId="{005AACD0-5CBE-4C23-86FE-0B1C99FB5774}" type="presOf" srcId="{A2DE496F-CC18-4B6E-815C-0EF85B62A525}" destId="{2FE166B2-588E-434F-8A06-5CD6841A19F8}" srcOrd="1" destOrd="0" presId="urn:microsoft.com/office/officeart/2008/layout/HorizontalMultiLevelHierarchy#4"/>
    <dgm:cxn modelId="{62AB5366-66D3-40A2-B62D-2E6E37FD50A7}" srcId="{9EE199CF-B267-4096-AAFF-6FA365081172}" destId="{43366E52-3075-4557-8BA9-DDDB1ECD41DD}" srcOrd="1" destOrd="0" parTransId="{A2DE496F-CC18-4B6E-815C-0EF85B62A525}" sibTransId="{298CEA35-15AF-4E14-A04E-8E9F03638897}"/>
    <dgm:cxn modelId="{12A24400-1C25-437B-98F7-88A5BDF49C2D}" type="presParOf" srcId="{B8838658-982E-44D3-80BD-D8644D46ED3E}" destId="{56DD504F-1BFF-4E16-A8DB-A6DDF1728471}" srcOrd="0" destOrd="0" presId="urn:microsoft.com/office/officeart/2008/layout/HorizontalMultiLevelHierarchy#4"/>
    <dgm:cxn modelId="{33378403-D3FF-420C-9E49-EF317E494609}" type="presParOf" srcId="{56DD504F-1BFF-4E16-A8DB-A6DDF1728471}" destId="{CDFE21AC-E9F9-46B1-83A6-FE4C42B281B5}" srcOrd="0" destOrd="0" presId="urn:microsoft.com/office/officeart/2008/layout/HorizontalMultiLevelHierarchy#4"/>
    <dgm:cxn modelId="{10C7DFD1-4209-4249-9629-685CD719E50A}" type="presParOf" srcId="{56DD504F-1BFF-4E16-A8DB-A6DDF1728471}" destId="{76FA87AD-BA1B-4F70-94C7-25A85CE9DCA5}" srcOrd="1" destOrd="0" presId="urn:microsoft.com/office/officeart/2008/layout/HorizontalMultiLevelHierarchy#4"/>
    <dgm:cxn modelId="{3272A623-4B56-4334-9A54-61F7252F7133}" type="presParOf" srcId="{76FA87AD-BA1B-4F70-94C7-25A85CE9DCA5}" destId="{0DAEAE03-07B1-4D1D-AE3A-591F59FC14CA}" srcOrd="0" destOrd="0" presId="urn:microsoft.com/office/officeart/2008/layout/HorizontalMultiLevelHierarchy#4"/>
    <dgm:cxn modelId="{770F63D4-CF34-4046-BB40-2A659A1470DD}" type="presParOf" srcId="{0DAEAE03-07B1-4D1D-AE3A-591F59FC14CA}" destId="{8C907233-A5E0-4E65-BEA8-ABFBF5A07518}" srcOrd="0" destOrd="0" presId="urn:microsoft.com/office/officeart/2008/layout/HorizontalMultiLevelHierarchy#4"/>
    <dgm:cxn modelId="{3C45C77D-EC11-44F8-8E8E-0986CC716938}" type="presParOf" srcId="{76FA87AD-BA1B-4F70-94C7-25A85CE9DCA5}" destId="{F95682B5-F6FB-4EC9-84A9-370FA842AC53}" srcOrd="1" destOrd="0" presId="urn:microsoft.com/office/officeart/2008/layout/HorizontalMultiLevelHierarchy#4"/>
    <dgm:cxn modelId="{F5051E80-8E42-4E9D-8AE4-F08C6396F615}" type="presParOf" srcId="{F95682B5-F6FB-4EC9-84A9-370FA842AC53}" destId="{864ECF81-689B-4188-AD8C-E4F54DF50F79}" srcOrd="0" destOrd="0" presId="urn:microsoft.com/office/officeart/2008/layout/HorizontalMultiLevelHierarchy#4"/>
    <dgm:cxn modelId="{13A29AA8-6A90-444F-96C2-10EF1E7CF959}" type="presParOf" srcId="{F95682B5-F6FB-4EC9-84A9-370FA842AC53}" destId="{20B20033-9C32-42F6-9547-418B82DA0730}" srcOrd="1" destOrd="0" presId="urn:microsoft.com/office/officeart/2008/layout/HorizontalMultiLevelHierarchy#4"/>
    <dgm:cxn modelId="{4EC91D2D-4EDB-408A-ACD5-5631451AD205}" type="presParOf" srcId="{76FA87AD-BA1B-4F70-94C7-25A85CE9DCA5}" destId="{543886BC-204E-44BD-B3AE-03C786835599}" srcOrd="2" destOrd="0" presId="urn:microsoft.com/office/officeart/2008/layout/HorizontalMultiLevelHierarchy#4"/>
    <dgm:cxn modelId="{124FC558-65B1-4A58-B28A-9C619AC758C0}" type="presParOf" srcId="{543886BC-204E-44BD-B3AE-03C786835599}" destId="{2FE166B2-588E-434F-8A06-5CD6841A19F8}" srcOrd="0" destOrd="0" presId="urn:microsoft.com/office/officeart/2008/layout/HorizontalMultiLevelHierarchy#4"/>
    <dgm:cxn modelId="{06697A72-5360-415D-9E38-618C2EF91693}" type="presParOf" srcId="{76FA87AD-BA1B-4F70-94C7-25A85CE9DCA5}" destId="{378B7437-0E0B-4986-97D9-243D7732B39F}" srcOrd="3" destOrd="0" presId="urn:microsoft.com/office/officeart/2008/layout/HorizontalMultiLevelHierarchy#4"/>
    <dgm:cxn modelId="{AC9A9FB7-993A-44C6-945C-8B29D30ED336}" type="presParOf" srcId="{378B7437-0E0B-4986-97D9-243D7732B39F}" destId="{2BC44D21-0CE3-4915-B027-66C8EB21DCF8}" srcOrd="0" destOrd="0" presId="urn:microsoft.com/office/officeart/2008/layout/HorizontalMultiLevelHierarchy#4"/>
    <dgm:cxn modelId="{06F65727-D7EE-4623-9156-6C33BCA3382B}" type="presParOf" srcId="{378B7437-0E0B-4986-97D9-243D7732B39F}" destId="{CB02B3B6-2E4A-4504-972A-2A1FB3D85148}" srcOrd="1" destOrd="0" presId="urn:microsoft.com/office/officeart/2008/layout/HorizontalMultiLevelHierarchy#4"/>
    <dgm:cxn modelId="{F1677EAF-DB58-4067-B99E-9E1D3225270A}" type="presParOf" srcId="{CB02B3B6-2E4A-4504-972A-2A1FB3D85148}" destId="{D33B5B8E-5C2A-497D-ABA5-773F71E46E0F}" srcOrd="0" destOrd="0" presId="urn:microsoft.com/office/officeart/2008/layout/HorizontalMultiLevelHierarchy#4"/>
    <dgm:cxn modelId="{4C8E0336-B1B3-4155-9A5C-C0C2E94C8523}" type="presParOf" srcId="{D33B5B8E-5C2A-497D-ABA5-773F71E46E0F}" destId="{1626C6AD-E074-42AE-B1FD-1ADFAB34FCA8}" srcOrd="0" destOrd="0" presId="urn:microsoft.com/office/officeart/2008/layout/HorizontalMultiLevelHierarchy#4"/>
    <dgm:cxn modelId="{2D846D77-A806-4916-96C2-FDFE33C55486}" type="presParOf" srcId="{CB02B3B6-2E4A-4504-972A-2A1FB3D85148}" destId="{7E5B37A1-11D7-43E2-928E-1DB3AF310630}" srcOrd="1" destOrd="0" presId="urn:microsoft.com/office/officeart/2008/layout/HorizontalMultiLevelHierarchy#4"/>
    <dgm:cxn modelId="{3B89036C-F8B7-4A52-B55B-37EE0D2FB05C}" type="presParOf" srcId="{7E5B37A1-11D7-43E2-928E-1DB3AF310630}" destId="{B6B83927-85E5-421C-90AF-AC113E1D9D39}" srcOrd="0" destOrd="0" presId="urn:microsoft.com/office/officeart/2008/layout/HorizontalMultiLevelHierarchy#4"/>
    <dgm:cxn modelId="{918DADAC-5B34-4D84-8AD5-AFFBCCF90D0C}" type="presParOf" srcId="{7E5B37A1-11D7-43E2-928E-1DB3AF310630}" destId="{3849E389-BD63-44ED-9CCE-63C0A2551A2E}" srcOrd="1" destOrd="0" presId="urn:microsoft.com/office/officeart/2008/layout/HorizontalMultiLevelHierarchy#4"/>
    <dgm:cxn modelId="{1C5AB240-D9A8-43A6-9B70-8CEA50B27CEF}" type="presParOf" srcId="{3849E389-BD63-44ED-9CCE-63C0A2551A2E}" destId="{614DAD88-9755-451E-907B-2E55F06B4186}" srcOrd="0" destOrd="0" presId="urn:microsoft.com/office/officeart/2008/layout/HorizontalMultiLevelHierarchy#4"/>
    <dgm:cxn modelId="{7D27D8B6-C5AD-4837-B4A3-B41D214DB9F6}" type="presParOf" srcId="{614DAD88-9755-451E-907B-2E55F06B4186}" destId="{7E8A38C6-7A00-49EF-BD4E-2A8E6C928F54}" srcOrd="0" destOrd="0" presId="urn:microsoft.com/office/officeart/2008/layout/HorizontalMultiLevelHierarchy#4"/>
    <dgm:cxn modelId="{DC4AD9B0-E678-4B48-8548-AD5A1780D3F5}" type="presParOf" srcId="{3849E389-BD63-44ED-9CCE-63C0A2551A2E}" destId="{2035A5AF-294F-4A2B-9588-853A27FF255F}" srcOrd="1" destOrd="0" presId="urn:microsoft.com/office/officeart/2008/layout/HorizontalMultiLevelHierarchy#4"/>
    <dgm:cxn modelId="{79F2A369-C66F-4846-91A5-62592A63E827}" type="presParOf" srcId="{2035A5AF-294F-4A2B-9588-853A27FF255F}" destId="{32E176B8-3227-4DCC-8584-D38CFAD5DED9}" srcOrd="0" destOrd="0" presId="urn:microsoft.com/office/officeart/2008/layout/HorizontalMultiLevelHierarchy#4"/>
    <dgm:cxn modelId="{6C0DF9C1-D6E1-4571-A5B9-37E27A6C0784}" type="presParOf" srcId="{2035A5AF-294F-4A2B-9588-853A27FF255F}" destId="{422294C3-6278-44C2-A0CB-538BCCD365FD}" srcOrd="1" destOrd="0" presId="urn:microsoft.com/office/officeart/2008/layout/HorizontalMultiLevelHierarchy#4"/>
    <dgm:cxn modelId="{4B577904-C301-4F68-8394-BED5A411C64E}" type="presParOf" srcId="{3849E389-BD63-44ED-9CCE-63C0A2551A2E}" destId="{322A13A5-BDD0-4716-B1B3-F5B28C8BA120}" srcOrd="2" destOrd="0" presId="urn:microsoft.com/office/officeart/2008/layout/HorizontalMultiLevelHierarchy#4"/>
    <dgm:cxn modelId="{DF25D68D-92E7-447C-90C4-36EDB2C39A99}" type="presParOf" srcId="{322A13A5-BDD0-4716-B1B3-F5B28C8BA120}" destId="{DE15B1CB-9FB5-4E37-8219-87DB76BFFE5F}" srcOrd="0" destOrd="0" presId="urn:microsoft.com/office/officeart/2008/layout/HorizontalMultiLevelHierarchy#4"/>
    <dgm:cxn modelId="{B10D356D-02AC-40A3-BAC6-720067A7246D}" type="presParOf" srcId="{3849E389-BD63-44ED-9CCE-63C0A2551A2E}" destId="{936FEB86-A0FF-442F-98C1-2A192480565F}" srcOrd="3" destOrd="0" presId="urn:microsoft.com/office/officeart/2008/layout/HorizontalMultiLevelHierarchy#4"/>
    <dgm:cxn modelId="{0445CA6B-877C-443B-A734-70051706D84E}" type="presParOf" srcId="{936FEB86-A0FF-442F-98C1-2A192480565F}" destId="{655AF58E-396E-4C5F-83B4-F328A79B84E5}" srcOrd="0" destOrd="0" presId="urn:microsoft.com/office/officeart/2008/layout/HorizontalMultiLevelHierarchy#4"/>
    <dgm:cxn modelId="{955F7D56-1BD9-435F-8248-FEA80B9A04C1}" type="presParOf" srcId="{936FEB86-A0FF-442F-98C1-2A192480565F}" destId="{EF365A8B-B3D5-43AC-B913-05CC31222A6E}" srcOrd="1" destOrd="0" presId="urn:microsoft.com/office/officeart/2008/layout/HorizontalMultiLevelHierarchy#4"/>
    <dgm:cxn modelId="{4EB52A50-3B07-41BA-A9C7-CF7B7C23B4A2}" type="presParOf" srcId="{3849E389-BD63-44ED-9CCE-63C0A2551A2E}" destId="{6FB608CD-1CB9-4AF7-AB37-633BAE189080}" srcOrd="4" destOrd="0" presId="urn:microsoft.com/office/officeart/2008/layout/HorizontalMultiLevelHierarchy#4"/>
    <dgm:cxn modelId="{63CD735D-23E5-47F8-8915-024E6E1AE9CC}" type="presParOf" srcId="{6FB608CD-1CB9-4AF7-AB37-633BAE189080}" destId="{D4D1B8C7-40A4-443E-A31B-67B6893F6D77}" srcOrd="0" destOrd="0" presId="urn:microsoft.com/office/officeart/2008/layout/HorizontalMultiLevelHierarchy#4"/>
    <dgm:cxn modelId="{9BA16AB3-FA1B-4BE5-A6B7-98FD2A867745}" type="presParOf" srcId="{3849E389-BD63-44ED-9CCE-63C0A2551A2E}" destId="{72073CBB-7CBD-4FAE-B75C-8817890CD32E}" srcOrd="5" destOrd="0" presId="urn:microsoft.com/office/officeart/2008/layout/HorizontalMultiLevelHierarchy#4"/>
    <dgm:cxn modelId="{2E6415CD-01DE-4419-A1D8-B26926D05044}" type="presParOf" srcId="{72073CBB-7CBD-4FAE-B75C-8817890CD32E}" destId="{856AA948-FE82-421A-8790-6045E5002EFC}" srcOrd="0" destOrd="0" presId="urn:microsoft.com/office/officeart/2008/layout/HorizontalMultiLevelHierarchy#4"/>
    <dgm:cxn modelId="{E7C1339F-865C-486C-AC43-A366523E887D}" type="presParOf" srcId="{72073CBB-7CBD-4FAE-B75C-8817890CD32E}" destId="{05BF8F89-AC09-4507-A32B-54BB0FE48A90}" srcOrd="1" destOrd="0" presId="urn:microsoft.com/office/officeart/2008/layout/HorizontalMultiLevelHierarchy#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B608CD-1CB9-4AF7-AB37-633BAE189080}">
      <dsp:nvSpPr>
        <dsp:cNvPr id="0" name=""/>
        <dsp:cNvSpPr/>
      </dsp:nvSpPr>
      <dsp:spPr>
        <a:xfrm>
          <a:off x="4386926" y="1884750"/>
          <a:ext cx="323905" cy="6171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61952" y="0"/>
              </a:lnTo>
              <a:lnTo>
                <a:pt x="161952" y="617197"/>
              </a:lnTo>
              <a:lnTo>
                <a:pt x="323905" y="617197"/>
              </a:lnTo>
            </a:path>
          </a:pathLst>
        </a:custGeom>
        <a:noFill/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4531453" y="2175923"/>
        <a:ext cx="34851" cy="34851"/>
      </dsp:txXfrm>
    </dsp:sp>
    <dsp:sp modelId="{322A13A5-BDD0-4716-B1B3-F5B28C8BA120}">
      <dsp:nvSpPr>
        <dsp:cNvPr id="0" name=""/>
        <dsp:cNvSpPr/>
      </dsp:nvSpPr>
      <dsp:spPr>
        <a:xfrm>
          <a:off x="4386926" y="1839030"/>
          <a:ext cx="32390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23905" y="45720"/>
              </a:lnTo>
            </a:path>
          </a:pathLst>
        </a:custGeom>
        <a:noFill/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4540781" y="1876652"/>
        <a:ext cx="16195" cy="16195"/>
      </dsp:txXfrm>
    </dsp:sp>
    <dsp:sp modelId="{614DAD88-9755-451E-907B-2E55F06B4186}">
      <dsp:nvSpPr>
        <dsp:cNvPr id="0" name=""/>
        <dsp:cNvSpPr/>
      </dsp:nvSpPr>
      <dsp:spPr>
        <a:xfrm>
          <a:off x="4386926" y="1267552"/>
          <a:ext cx="323905" cy="617197"/>
        </a:xfrm>
        <a:custGeom>
          <a:avLst/>
          <a:gdLst/>
          <a:ahLst/>
          <a:cxnLst/>
          <a:rect l="0" t="0" r="0" b="0"/>
          <a:pathLst>
            <a:path>
              <a:moveTo>
                <a:pt x="0" y="617197"/>
              </a:moveTo>
              <a:lnTo>
                <a:pt x="161952" y="617197"/>
              </a:lnTo>
              <a:lnTo>
                <a:pt x="161952" y="0"/>
              </a:lnTo>
              <a:lnTo>
                <a:pt x="323905" y="0"/>
              </a:lnTo>
            </a:path>
          </a:pathLst>
        </a:custGeom>
        <a:noFill/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4531453" y="1558725"/>
        <a:ext cx="34851" cy="34851"/>
      </dsp:txXfrm>
    </dsp:sp>
    <dsp:sp modelId="{D33B5B8E-5C2A-497D-ABA5-773F71E46E0F}">
      <dsp:nvSpPr>
        <dsp:cNvPr id="0" name=""/>
        <dsp:cNvSpPr/>
      </dsp:nvSpPr>
      <dsp:spPr>
        <a:xfrm>
          <a:off x="2443496" y="1839030"/>
          <a:ext cx="32390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23905" y="45720"/>
              </a:lnTo>
            </a:path>
          </a:pathLst>
        </a:custGeom>
        <a:noFill/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2597350" y="1876652"/>
        <a:ext cx="16195" cy="16195"/>
      </dsp:txXfrm>
    </dsp:sp>
    <dsp:sp modelId="{543886BC-204E-44BD-B3AE-03C786835599}">
      <dsp:nvSpPr>
        <dsp:cNvPr id="0" name=""/>
        <dsp:cNvSpPr/>
      </dsp:nvSpPr>
      <dsp:spPr>
        <a:xfrm>
          <a:off x="500065" y="1576151"/>
          <a:ext cx="323905" cy="3085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61952" y="0"/>
              </a:lnTo>
              <a:lnTo>
                <a:pt x="161952" y="308598"/>
              </a:lnTo>
              <a:lnTo>
                <a:pt x="323905" y="308598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650833" y="1719266"/>
        <a:ext cx="22368" cy="22368"/>
      </dsp:txXfrm>
    </dsp:sp>
    <dsp:sp modelId="{0DAEAE03-07B1-4D1D-AE3A-591F59FC14CA}">
      <dsp:nvSpPr>
        <dsp:cNvPr id="0" name=""/>
        <dsp:cNvSpPr/>
      </dsp:nvSpPr>
      <dsp:spPr>
        <a:xfrm>
          <a:off x="500065" y="1267552"/>
          <a:ext cx="323905" cy="308598"/>
        </a:xfrm>
        <a:custGeom>
          <a:avLst/>
          <a:gdLst/>
          <a:ahLst/>
          <a:cxnLst/>
          <a:rect l="0" t="0" r="0" b="0"/>
          <a:pathLst>
            <a:path>
              <a:moveTo>
                <a:pt x="0" y="308598"/>
              </a:moveTo>
              <a:lnTo>
                <a:pt x="161952" y="308598"/>
              </a:lnTo>
              <a:lnTo>
                <a:pt x="161952" y="0"/>
              </a:lnTo>
              <a:lnTo>
                <a:pt x="323905" y="0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650833" y="1410667"/>
        <a:ext cx="22368" cy="22368"/>
      </dsp:txXfrm>
    </dsp:sp>
    <dsp:sp modelId="{CDFE21AC-E9F9-46B1-83A6-FE4C42B281B5}">
      <dsp:nvSpPr>
        <dsp:cNvPr id="0" name=""/>
        <dsp:cNvSpPr/>
      </dsp:nvSpPr>
      <dsp:spPr>
        <a:xfrm rot="16200000">
          <a:off x="-1046176" y="1329272"/>
          <a:ext cx="2598725" cy="49375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 smtClean="0">
              <a:latin typeface="微软雅黑" panose="020B0503020204020204" charset="-122"/>
              <a:ea typeface="微软雅黑" panose="020B0503020204020204" charset="-122"/>
            </a:rPr>
            <a:t>电压</a:t>
          </a:r>
          <a:endParaRPr lang="zh-CN" altLang="en-US" sz="2100" kern="1200">
            <a:latin typeface="微软雅黑" panose="020B0502040204020203" charset="-122"/>
            <a:ea typeface="微软雅黑"/>
          </a:endParaRPr>
        </a:p>
      </dsp:txBody>
      <dsp:txXfrm>
        <a:off x="-1046176" y="1329272"/>
        <a:ext cx="2598725" cy="493757"/>
      </dsp:txXfrm>
    </dsp:sp>
    <dsp:sp modelId="{864ECF81-689B-4188-AD8C-E4F54DF50F79}">
      <dsp:nvSpPr>
        <dsp:cNvPr id="0" name=""/>
        <dsp:cNvSpPr/>
      </dsp:nvSpPr>
      <dsp:spPr>
        <a:xfrm>
          <a:off x="823970" y="1020673"/>
          <a:ext cx="1619525" cy="49375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 smtClean="0">
              <a:latin typeface="微软雅黑" panose="020B0503020204020204" charset="-122"/>
              <a:ea typeface="微软雅黑" panose="020B0503020204020204" charset="-122"/>
            </a:rPr>
            <a:t>定义</a:t>
          </a:r>
          <a:endParaRPr lang="zh-CN" altLang="en-US" sz="2100" kern="1200">
            <a:latin typeface="微软雅黑" panose="020B0503020204020204" charset="-122"/>
            <a:ea typeface="微软雅黑" panose="020B0503020204020204" charset="-122"/>
          </a:endParaRPr>
        </a:p>
      </dsp:txBody>
      <dsp:txXfrm>
        <a:off x="823970" y="1020673"/>
        <a:ext cx="1619525" cy="493757"/>
      </dsp:txXfrm>
    </dsp:sp>
    <dsp:sp modelId="{2BC44D21-0CE3-4915-B027-66C8EB21DCF8}">
      <dsp:nvSpPr>
        <dsp:cNvPr id="0" name=""/>
        <dsp:cNvSpPr/>
      </dsp:nvSpPr>
      <dsp:spPr>
        <a:xfrm>
          <a:off x="823970" y="1637871"/>
          <a:ext cx="1619525" cy="49375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 smtClean="0">
              <a:latin typeface="微软雅黑" panose="020B0503020204020204" charset="-122"/>
              <a:ea typeface="微软雅黑" panose="020B0503020204020204" charset="-122"/>
            </a:rPr>
            <a:t>单位及换算</a:t>
          </a:r>
          <a:endParaRPr lang="zh-CN" altLang="en-US" sz="2100" kern="1200">
            <a:latin typeface="微软雅黑" panose="020B0503020204020204" charset="-122"/>
            <a:ea typeface="微软雅黑" panose="020B0503020204020204" charset="-122"/>
          </a:endParaRPr>
        </a:p>
      </dsp:txBody>
      <dsp:txXfrm>
        <a:off x="823970" y="1637871"/>
        <a:ext cx="1619525" cy="493757"/>
      </dsp:txXfrm>
    </dsp:sp>
    <dsp:sp modelId="{B6B83927-85E5-421C-90AF-AC113E1D9D39}">
      <dsp:nvSpPr>
        <dsp:cNvPr id="0" name=""/>
        <dsp:cNvSpPr/>
      </dsp:nvSpPr>
      <dsp:spPr>
        <a:xfrm>
          <a:off x="2767401" y="1637871"/>
          <a:ext cx="1619525" cy="49375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smtClean="0">
              <a:latin typeface="微软雅黑" panose="020B0503020204020204" charset="-122"/>
              <a:ea typeface="微软雅黑" panose="020B0503020204020204" charset="-122"/>
            </a:rPr>
            <a:t>电压表</a:t>
          </a:r>
          <a:endParaRPr lang="zh-CN" altLang="en-US" sz="2400" kern="1200">
            <a:latin typeface="微软雅黑" panose="020B0503020204020204" charset="-122"/>
            <a:ea typeface="微软雅黑" panose="020B0503020204020204" charset="-122"/>
          </a:endParaRPr>
        </a:p>
      </dsp:txBody>
      <dsp:txXfrm>
        <a:off x="2767401" y="1637871"/>
        <a:ext cx="1619525" cy="493757"/>
      </dsp:txXfrm>
    </dsp:sp>
    <dsp:sp modelId="{32E176B8-3227-4DCC-8584-D38CFAD5DED9}">
      <dsp:nvSpPr>
        <dsp:cNvPr id="0" name=""/>
        <dsp:cNvSpPr/>
      </dsp:nvSpPr>
      <dsp:spPr>
        <a:xfrm>
          <a:off x="4710831" y="1020673"/>
          <a:ext cx="1619525" cy="49375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 smtClean="0">
              <a:latin typeface="微软雅黑" panose="020B0503020204020204" charset="-122"/>
              <a:ea typeface="微软雅黑" panose="020B0503020204020204" charset="-122"/>
            </a:rPr>
            <a:t>符号</a:t>
          </a:r>
          <a:endParaRPr lang="zh-CN" altLang="en-US" sz="2100" kern="1200">
            <a:latin typeface="微软雅黑" panose="020B0503020204020204" charset="-122"/>
            <a:ea typeface="微软雅黑" panose="020B0503020204020204" charset="-122"/>
          </a:endParaRPr>
        </a:p>
      </dsp:txBody>
      <dsp:txXfrm>
        <a:off x="4710831" y="1020673"/>
        <a:ext cx="1619525" cy="493757"/>
      </dsp:txXfrm>
    </dsp:sp>
    <dsp:sp modelId="{655AF58E-396E-4C5F-83B4-F328A79B84E5}">
      <dsp:nvSpPr>
        <dsp:cNvPr id="0" name=""/>
        <dsp:cNvSpPr/>
      </dsp:nvSpPr>
      <dsp:spPr>
        <a:xfrm>
          <a:off x="4710831" y="1637871"/>
          <a:ext cx="1619525" cy="49375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 smtClean="0">
              <a:latin typeface="微软雅黑" panose="020B0503020204020204" charset="-122"/>
              <a:ea typeface="微软雅黑" panose="020B0503020204020204" charset="-122"/>
            </a:rPr>
            <a:t>正确连接</a:t>
          </a:r>
          <a:endParaRPr lang="zh-CN" altLang="en-US" sz="2100" kern="1200">
            <a:latin typeface="微软雅黑" panose="020B0503020204020204" charset="-122"/>
            <a:ea typeface="微软雅黑" panose="020B0503020204020204" charset="-122"/>
          </a:endParaRPr>
        </a:p>
      </dsp:txBody>
      <dsp:txXfrm>
        <a:off x="4710831" y="1637871"/>
        <a:ext cx="1619525" cy="493757"/>
      </dsp:txXfrm>
    </dsp:sp>
    <dsp:sp modelId="{856AA948-FE82-421A-8790-6045E5002EFC}">
      <dsp:nvSpPr>
        <dsp:cNvPr id="0" name=""/>
        <dsp:cNvSpPr/>
      </dsp:nvSpPr>
      <dsp:spPr>
        <a:xfrm>
          <a:off x="4710831" y="2255068"/>
          <a:ext cx="1619525" cy="49375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 smtClean="0">
              <a:latin typeface="微软雅黑" panose="020B0503020204020204" charset="-122"/>
              <a:ea typeface="微软雅黑" panose="020B0503020204020204" charset="-122"/>
            </a:rPr>
            <a:t>读数方法</a:t>
          </a:r>
          <a:endParaRPr lang="zh-CN" altLang="en-US" sz="2100" kern="1200">
            <a:latin typeface="微软雅黑" panose="020B0503020204020204" charset="-122"/>
            <a:ea typeface="微软雅黑" panose="020B0503020204020204" charset="-122"/>
          </a:endParaRPr>
        </a:p>
      </dsp:txBody>
      <dsp:txXfrm>
        <a:off x="4710831" y="2255068"/>
        <a:ext cx="1619525" cy="4937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#4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midR"/>
                        <dgm:param type="endPts" val="midL"/>
                      </dgm:alg>
                    </dgm:if>
                    <dgm:else name="Name1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midL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40"/>
          <p:cNvSpPr/>
          <p:nvPr/>
        </p:nvSpPr>
        <p:spPr>
          <a:xfrm>
            <a:off x="1259632" y="1007739"/>
            <a:ext cx="4086396" cy="64633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5400" b="1" baseline="-25000" dirty="0">
                <a:solidFill>
                  <a:srgbClr val="0070C0"/>
                </a:solidFill>
                <a:latin typeface="方正细倩简体" pitchFamily="65" charset="-122"/>
                <a:ea typeface="方正细倩简体" pitchFamily="65" charset="-122"/>
              </a:rPr>
              <a:t>沪粤</a:t>
            </a:r>
            <a:r>
              <a:rPr lang="zh-CN" altLang="en-US" sz="5400" b="1" baseline="-25000" dirty="0" smtClean="0">
                <a:solidFill>
                  <a:srgbClr val="0070C0"/>
                </a:solidFill>
                <a:latin typeface="方正细倩简体" pitchFamily="65" charset="-122"/>
                <a:ea typeface="方正细倩简体" pitchFamily="65" charset="-122"/>
              </a:rPr>
              <a:t>版九年级物理</a:t>
            </a:r>
            <a:endParaRPr lang="zh-CN" sz="1600" b="1" baseline="-25000" dirty="0">
              <a:solidFill>
                <a:srgbClr val="0070C0"/>
              </a:solidFill>
              <a:latin typeface="方正细倩简体" pitchFamily="65" charset="-122"/>
              <a:ea typeface="方正细倩简体" pitchFamily="65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3122" y="209304"/>
            <a:ext cx="1530566" cy="307775"/>
          </a:xfrm>
          <a:prstGeom prst="rect">
            <a:avLst/>
          </a:prstGeom>
          <a:solidFill>
            <a:srgbClr val="0070C0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隶书" pitchFamily="49" charset="-122"/>
                <a:ea typeface="隶书" pitchFamily="49" charset="-122"/>
                <a:cs typeface="微软雅黑" panose="020B0503020204020204" charset="-122"/>
                <a:sym typeface="微软雅黑" panose="020B0503020204020204" charset="-122"/>
              </a:rPr>
              <a:t>同步课堂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隶书" pitchFamily="49" charset="-122"/>
              <a:ea typeface="隶书" pitchFamily="49" charset="-122"/>
              <a:cs typeface="微软雅黑" panose="020B0503020204020204" charset="-122"/>
              <a:sym typeface="微软雅黑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517079"/>
            <a:ext cx="2937182" cy="2937182"/>
          </a:xfrm>
          <a:prstGeom prst="rect">
            <a:avLst/>
          </a:prstGeom>
        </p:spPr>
      </p:pic>
      <p:sp>
        <p:nvSpPr>
          <p:cNvPr id="9" name="Shape 40"/>
          <p:cNvSpPr/>
          <p:nvPr/>
        </p:nvSpPr>
        <p:spPr>
          <a:xfrm>
            <a:off x="467544" y="2067694"/>
            <a:ext cx="6048672" cy="64633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5400" baseline="-25000" dirty="0">
                <a:solidFill>
                  <a:srgbClr val="FF0000"/>
                </a:solidFill>
                <a:latin typeface="汉真广标" pitchFamily="49" charset="-122"/>
                <a:ea typeface="汉真广标" pitchFamily="49" charset="-122"/>
                <a:sym typeface="+mn-ea"/>
              </a:rPr>
              <a:t>13.5 </a:t>
            </a:r>
            <a:r>
              <a:rPr lang="zh-CN" sz="5400" baseline="-25000" dirty="0">
                <a:solidFill>
                  <a:srgbClr val="FF0000"/>
                </a:solidFill>
                <a:latin typeface="汉真广标" pitchFamily="49" charset="-122"/>
                <a:ea typeface="汉真广标" pitchFamily="49" charset="-122"/>
                <a:sym typeface="+mn-ea"/>
              </a:rPr>
              <a:t>怎样认识和测量电压</a:t>
            </a:r>
            <a:endParaRPr lang="zh-CN" sz="5400" baseline="-25000" dirty="0">
              <a:solidFill>
                <a:srgbClr val="FF0000"/>
              </a:solidFill>
              <a:latin typeface="汉真广标" pitchFamily="49" charset="-122"/>
              <a:ea typeface="汉真广标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8181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7"/>
          <p:cNvSpPr txBox="1"/>
          <p:nvPr/>
        </p:nvSpPr>
        <p:spPr>
          <a:xfrm>
            <a:off x="184150" y="200203"/>
            <a:ext cx="3168650" cy="4615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400" b="1">
                <a:solidFill>
                  <a:srgbClr val="0066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电压表读数</a:t>
            </a:r>
            <a:endParaRPr lang="en-US" altLang="zh-CN" sz="2400" b="1">
              <a:solidFill>
                <a:srgbClr val="006666"/>
              </a:solidFill>
              <a:latin typeface="微软雅黑" panose="020B0502040204020203" charset="-122"/>
              <a:ea typeface="微软雅黑"/>
              <a:cs typeface="微软雅黑" panose="020B0502040204020203" charset="-122"/>
            </a:endParaRPr>
          </a:p>
        </p:txBody>
      </p:sp>
      <p:sp>
        <p:nvSpPr>
          <p:cNvPr id="33799" name="Rectangle 7"/>
          <p:cNvSpPr/>
          <p:nvPr/>
        </p:nvSpPr>
        <p:spPr>
          <a:xfrm>
            <a:off x="4862830" y="1064348"/>
            <a:ext cx="4179570" cy="3423483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>
            <a:defPPr/>
          </a:lstStyle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读数时：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看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：先看接线柱，确定所选量程；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认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：明确分度值；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读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：根据指针读数，读数时视线应与表盘垂直。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5122" name="ShockwaveFlash2" r:id="rId2" imgW="4176711" imgH="3867150"/>
        </mc:Choice>
        <mc:Fallback>
          <p:control name="ShockwaveFlash2" r:id="rId2" imgW="4176711" imgH="3867150">
            <p:pic>
              <p:nvPicPr>
                <p:cNvPr id="0" name="ShockwaveFlash2"/>
                <p:cNvPicPr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84150" y="990600"/>
                  <a:ext cx="4176713" cy="38766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337230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7"/>
          <p:cNvSpPr/>
          <p:nvPr/>
        </p:nvSpPr>
        <p:spPr>
          <a:xfrm>
            <a:off x="296545" y="271816"/>
            <a:ext cx="4300538" cy="46151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defPPr/>
          </a:lstStyle>
          <a:p>
            <a:pPr eaLnBrk="0" hangingPunct="0"/>
            <a:r>
              <a:rPr lang="en-US" altLang="zh-CN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电压表使用规则</a:t>
            </a:r>
          </a:p>
        </p:txBody>
      </p:sp>
      <p:sp>
        <p:nvSpPr>
          <p:cNvPr id="35848" name="Text Box 8"/>
          <p:cNvSpPr txBox="1"/>
          <p:nvPr/>
        </p:nvSpPr>
        <p:spPr>
          <a:xfrm>
            <a:off x="663575" y="2763041"/>
            <a:ext cx="5669280" cy="46151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>
            <a:defPPr/>
          </a:lstStyle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一个不能：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不能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超过电压表的测量范围。</a:t>
            </a:r>
          </a:p>
        </p:txBody>
      </p:sp>
      <p:sp>
        <p:nvSpPr>
          <p:cNvPr id="35850" name="Text Box 10"/>
          <p:cNvSpPr txBox="1"/>
          <p:nvPr/>
        </p:nvSpPr>
        <p:spPr>
          <a:xfrm>
            <a:off x="663575" y="3224873"/>
            <a:ext cx="7870190" cy="83199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/>
          </a:lstStyle>
          <a:p>
            <a:pPr>
              <a:lnSpc>
                <a:spcPct val="10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两个必须：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必须将电压表并联在所测量的部分电路两端；</a:t>
            </a:r>
          </a:p>
          <a:p>
            <a:pPr>
              <a:lnSpc>
                <a:spcPct val="10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电流必须从电压表的“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+”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接线柱进，“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-”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接线柱出。</a:t>
            </a:r>
          </a:p>
        </p:txBody>
      </p:sp>
      <p:sp>
        <p:nvSpPr>
          <p:cNvPr id="35851" name="Text Box 11"/>
          <p:cNvSpPr txBox="1"/>
          <p:nvPr/>
        </p:nvSpPr>
        <p:spPr>
          <a:xfrm>
            <a:off x="756921" y="4056873"/>
            <a:ext cx="6326505" cy="83199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/>
          </a:lstStyle>
          <a:p>
            <a:pPr>
              <a:lnSpc>
                <a:spcPct val="10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三先三后：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先调零后使用；先看清分度值后读数；先画图后连接。</a:t>
            </a:r>
          </a:p>
        </p:txBody>
      </p:sp>
      <p:pic>
        <p:nvPicPr>
          <p:cNvPr id="9" name="Picture 1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43285" b="56586"/>
          <a:stretch>
            <a:fillRect/>
          </a:stretch>
        </p:blipFill>
        <p:spPr>
          <a:xfrm>
            <a:off x="684530" y="861282"/>
            <a:ext cx="2753360" cy="19631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" name="Group 12"/>
          <p:cNvGrpSpPr/>
          <p:nvPr/>
        </p:nvGrpSpPr>
        <p:grpSpPr>
          <a:xfrm>
            <a:off x="1116330" y="1077717"/>
            <a:ext cx="1676400" cy="1392182"/>
            <a:chOff x="3243" y="1253"/>
            <a:chExt cx="1225" cy="998"/>
          </a:xfrm>
        </p:grpSpPr>
        <p:sp>
          <p:nvSpPr>
            <p:cNvPr id="11" name="Line 13"/>
            <p:cNvSpPr/>
            <p:nvPr/>
          </p:nvSpPr>
          <p:spPr>
            <a:xfrm flipH="1">
              <a:off x="3243" y="1253"/>
              <a:ext cx="1134" cy="998"/>
            </a:xfrm>
            <a:prstGeom prst="line">
              <a:avLst/>
            </a:prstGeom>
            <a:ln w="635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>
              <a:defPPr/>
            </a:lstStyle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" name="Line 14"/>
            <p:cNvSpPr/>
            <p:nvPr/>
          </p:nvSpPr>
          <p:spPr>
            <a:xfrm>
              <a:off x="3243" y="1253"/>
              <a:ext cx="1225" cy="998"/>
            </a:xfrm>
            <a:prstGeom prst="line">
              <a:avLst/>
            </a:prstGeom>
            <a:ln w="635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>
              <a:defPPr/>
            </a:lstStyle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3" name="Picture 1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49844" r="2985"/>
          <a:stretch>
            <a:fillRect/>
          </a:stretch>
        </p:blipFill>
        <p:spPr>
          <a:xfrm>
            <a:off x="3708401" y="908388"/>
            <a:ext cx="4228465" cy="197337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" name="Group 15"/>
          <p:cNvGrpSpPr/>
          <p:nvPr/>
        </p:nvGrpSpPr>
        <p:grpSpPr>
          <a:xfrm>
            <a:off x="3996056" y="979684"/>
            <a:ext cx="1801495" cy="1583791"/>
            <a:chOff x="3243" y="1253"/>
            <a:chExt cx="1225" cy="998"/>
          </a:xfrm>
        </p:grpSpPr>
        <p:sp>
          <p:nvSpPr>
            <p:cNvPr id="15" name="Line 16"/>
            <p:cNvSpPr/>
            <p:nvPr/>
          </p:nvSpPr>
          <p:spPr>
            <a:xfrm flipH="1">
              <a:off x="3243" y="1253"/>
              <a:ext cx="1134" cy="998"/>
            </a:xfrm>
            <a:prstGeom prst="line">
              <a:avLst/>
            </a:prstGeom>
            <a:ln w="635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>
              <a:defPPr/>
            </a:lstStyle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" name="Line 17"/>
            <p:cNvSpPr/>
            <p:nvPr/>
          </p:nvSpPr>
          <p:spPr>
            <a:xfrm>
              <a:off x="3243" y="1253"/>
              <a:ext cx="1225" cy="998"/>
            </a:xfrm>
            <a:prstGeom prst="line">
              <a:avLst/>
            </a:prstGeom>
            <a:ln w="635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>
              <a:defPPr/>
            </a:lstStyle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2221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0" grpId="0"/>
      <p:bldP spid="3585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Text Box 7"/>
          <p:cNvSpPr txBox="1"/>
          <p:nvPr/>
        </p:nvSpPr>
        <p:spPr>
          <a:xfrm>
            <a:off x="250825" y="638482"/>
            <a:ext cx="3230880" cy="46151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>
            <a:defPPr/>
          </a:lstStyle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电压表和电流表的异同</a:t>
            </a:r>
            <a:endParaRPr lang="zh-CN" altLang="en-US" sz="2400" b="1">
              <a:latin typeface="微软雅黑" panose="020B0502040204020203" charset="-122"/>
              <a:ea typeface="微软雅黑"/>
            </a:endParaRPr>
          </a:p>
        </p:txBody>
      </p:sp>
      <p:sp>
        <p:nvSpPr>
          <p:cNvPr id="17412" name="Rectangle 8"/>
          <p:cNvSpPr/>
          <p:nvPr/>
        </p:nvSpPr>
        <p:spPr>
          <a:xfrm>
            <a:off x="323851" y="1288422"/>
            <a:ext cx="8424863" cy="23126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defPPr/>
          </a:lstStyle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相同处：（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）使用前都要调零；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（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）电流必须从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正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接线柱流入，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负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接线柱流出；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（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）注意选择量程时必须通过试触后确定。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5288" y="3308900"/>
            <a:ext cx="8064500" cy="120184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>
            <a:defPPr/>
          </a:lstStyle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不同处：电流表绝不允许直接连接到电源的两极，电压表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可以直接连接到电源两端测量电源电压。</a:t>
            </a:r>
          </a:p>
        </p:txBody>
      </p:sp>
    </p:spTree>
    <p:extLst>
      <p:ext uri="{BB962C8B-B14F-4D97-AF65-F5344CB8AC3E}">
        <p14:creationId xmlns:p14="http://schemas.microsoft.com/office/powerpoint/2010/main" val="1187669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263921" y="300827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41431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defPPr/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01743" y="126067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defPPr/>
          </a:lstStyle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课堂小结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88442" y="678186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91802" y="4299981"/>
            <a:ext cx="8192770" cy="399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/>
          </a:lstStyle>
          <a:p>
            <a:pPr algn="l" eaLnBrk="0" hangingPunct="0"/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堂重点：建立电压的初步概念；电压表的使用。</a:t>
            </a:r>
            <a:endParaRPr lang="en-US" altLang="zh-CN" sz="2000">
              <a:solidFill>
                <a:srgbClr val="FF0000"/>
              </a:solidFill>
              <a:latin typeface="微软雅黑" panose="020B0502040204020203" charset="-122"/>
              <a:ea typeface="微软雅黑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91805" y="4699813"/>
            <a:ext cx="6985000" cy="399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/>
          </a:lstStyle>
          <a:p>
            <a:pPr algn="l" eaLnBrk="0" hangingPunct="0"/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堂难点：电压表的正确选择、连接及读数。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10" name="图示 9"/>
          <p:cNvGraphicFramePr/>
          <p:nvPr/>
        </p:nvGraphicFramePr>
        <p:xfrm>
          <a:off x="1403351" y="928122"/>
          <a:ext cx="6336665" cy="31523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65406322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9" name="文本框 1"/>
          <p:cNvSpPr txBox="1"/>
          <p:nvPr/>
        </p:nvSpPr>
        <p:spPr>
          <a:xfrm>
            <a:off x="907636" y="112319"/>
            <a:ext cx="1549518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defPPr/>
          </a:lstStyle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典例分析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sp>
        <p:nvSpPr>
          <p:cNvPr id="10" name="Shape 108"/>
          <p:cNvSpPr/>
          <p:nvPr/>
        </p:nvSpPr>
        <p:spPr>
          <a:xfrm>
            <a:off x="194195" y="92999"/>
            <a:ext cx="562930" cy="574689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07416" y="931941"/>
            <a:ext cx="5920105" cy="523262"/>
          </a:xfrm>
          <a:prstGeom prst="rect">
            <a:avLst/>
          </a:prstGeom>
        </p:spPr>
        <p:txBody>
          <a:bodyPr wrap="square">
            <a:spAutoFit/>
          </a:bodyPr>
          <a:lstStyle>
            <a:defPPr/>
          </a:lstStyle>
          <a:p>
            <a:pPr marL="0" marR="0" algn="just">
              <a:spcBef>
                <a:spcPct val="0"/>
              </a:spcBef>
              <a:spcAft>
                <a:spcPct val="0"/>
              </a:spcAft>
            </a:pPr>
            <a:r>
              <a:rPr lang="zh-CN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zh-CN" altLang="zh-CN" sz="28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一：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电压表的读数</a:t>
            </a:r>
            <a:endParaRPr lang="zh-CN" altLang="en-US" sz="2800">
              <a:solidFill>
                <a:srgbClr val="FF0000"/>
              </a:solidFill>
              <a:latin typeface="微软雅黑" panose="020B0502040204020203" charset="-122"/>
              <a:ea typeface="微软雅黑"/>
            </a:endParaRPr>
          </a:p>
        </p:txBody>
      </p:sp>
      <p:sp>
        <p:nvSpPr>
          <p:cNvPr id="13" name="Shape 112"/>
          <p:cNvSpPr/>
          <p:nvPr/>
        </p:nvSpPr>
        <p:spPr>
          <a:xfrm>
            <a:off x="123774" y="81466"/>
            <a:ext cx="562931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defPPr/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87705" y="1862610"/>
            <a:ext cx="7613650" cy="2312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/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某同学用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～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3V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～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15V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双量程的电压表测量两节干电池串联后的总电压，由于看错量程误读成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10V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，则这两节干电池串联后的总电压实际值是（　　）</a:t>
            </a:r>
            <a:endParaRPr lang="zh-CN" sz="2400" b="0">
              <a:latin typeface="微软雅黑" panose="020B0502040204020203" charset="-122"/>
              <a:ea typeface="微软雅黑"/>
              <a:cs typeface="微软雅黑" panose="020B0502040204020203" charset="-122"/>
            </a:endParaRPr>
          </a:p>
          <a:p>
            <a:pPr marL="0" indent="0" algn="l"/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3V               B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1.5V                
</a:t>
            </a:r>
            <a:endParaRPr lang="en-US" sz="2400" b="0">
              <a:latin typeface="微软雅黑" panose="020B0502040204020203" charset="-122"/>
              <a:ea typeface="微软雅黑"/>
              <a:cs typeface="微软雅黑" panose="020B0502040204020203" charset="-122"/>
            </a:endParaRPr>
          </a:p>
          <a:p>
            <a:pPr marL="0" indent="0" algn="l"/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2V               D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1.2V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28971" y="2627769"/>
            <a:ext cx="498475" cy="461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/>
            <a:r>
              <a:rPr lang="en-US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C</a:t>
            </a:r>
            <a:endParaRPr lang="en-US" altLang="en-US" sz="2400" b="0">
              <a:solidFill>
                <a:srgbClr val="FF0000"/>
              </a:solidFill>
              <a:latin typeface="微软雅黑" panose="020B0502040204020203" charset="-122"/>
              <a:ea typeface="微软雅黑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019496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4270" y="396624"/>
            <a:ext cx="2616351" cy="524515"/>
          </a:xfrm>
          <a:prstGeom prst="rect">
            <a:avLst/>
          </a:prstGeom>
        </p:spPr>
        <p:txBody>
          <a:bodyPr wrap="square">
            <a:spAutoFit/>
          </a:bodyPr>
          <a:lstStyle>
            <a:defPPr/>
          </a:lstStyle>
          <a:p>
            <a:r>
              <a:rPr lang="zh-CN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【迁移训练</a:t>
            </a:r>
            <a:r>
              <a:rPr lang="en-US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en-US" altLang="zh-CN" sz="2800">
              <a:solidFill>
                <a:srgbClr val="0080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3420" y="1083764"/>
            <a:ext cx="5080000" cy="461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marL="0" indent="0" algn="l"/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图中电压表测量的是（　　）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3"/>
          <a:stretch>
            <a:fillRect/>
          </a:stretch>
        </p:blipFill>
        <p:spPr>
          <a:xfrm>
            <a:off x="2032001" y="1775399"/>
            <a:ext cx="3043555" cy="193836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文本框 100"/>
          <p:cNvSpPr txBox="1"/>
          <p:nvPr/>
        </p:nvSpPr>
        <p:spPr>
          <a:xfrm>
            <a:off x="638810" y="3870357"/>
            <a:ext cx="6418580" cy="831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/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A．灯L</a:t>
            </a:r>
            <a:r>
              <a:rPr lang="en-US" sz="2400" b="0" baseline="-25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两端的电压       B．灯L</a:t>
            </a:r>
            <a:r>
              <a:rPr lang="en-US" sz="2400" b="0" baseline="-25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两端的电压    C．电源的电压              D．灯L</a:t>
            </a:r>
            <a:r>
              <a:rPr lang="en-US" sz="2400" b="0" baseline="-25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lang="en-US" sz="2400" b="0" baseline="-25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的总电压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53181" y="1084082"/>
            <a:ext cx="535305" cy="461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/>
            <a:r>
              <a:rPr lang="en-US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  <a:endParaRPr lang="en-US" altLang="en-US" sz="2400" b="0">
              <a:solidFill>
                <a:srgbClr val="FF0000"/>
              </a:solidFill>
              <a:latin typeface="微软雅黑" panose="020B0502040204020203" charset="-122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45921326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3003" y="112793"/>
            <a:ext cx="809896" cy="699508"/>
            <a:chOff x="284119" y="300084"/>
            <a:chExt cx="809896" cy="697781"/>
          </a:xfrm>
        </p:grpSpPr>
        <p:sp>
          <p:nvSpPr>
            <p:cNvPr id="5" name="Shape 108"/>
            <p:cNvSpPr/>
            <p:nvPr/>
          </p:nvSpPr>
          <p:spPr>
            <a:xfrm>
              <a:off x="326806" y="300084"/>
              <a:ext cx="724521" cy="69778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>
              <a:defPPr/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/>
                <a:sym typeface="微软雅黑" panose="020B0502040204020203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284119" y="341198"/>
              <a:ext cx="809896" cy="58477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defPPr/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3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sym typeface="微软雅黑" panose="020B0503020204020204" charset="-122"/>
                </a:rPr>
                <a:t>1</a:t>
              </a: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itchFamily="2" charset="-122"/>
                <a:sym typeface="微软雅黑" panose="020B0502040204020203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341709" y="112793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defPPr/>
          </a:lstStyle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课堂导入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2040204020203" charset="-122"/>
              <a:ea typeface="微软雅黑"/>
              <a:cs typeface="Arial"/>
              <a:sym typeface="Arial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34118" y="637306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10" name="组合 9"/>
          <p:cNvGrpSpPr/>
          <p:nvPr/>
        </p:nvGrpSpPr>
        <p:grpSpPr>
          <a:xfrm>
            <a:off x="249146" y="868731"/>
            <a:ext cx="1423880" cy="462808"/>
            <a:chOff x="353856" y="300085"/>
            <a:chExt cx="1017644" cy="881761"/>
          </a:xfrm>
        </p:grpSpPr>
        <p:sp>
          <p:nvSpPr>
            <p:cNvPr id="11" name="Shape 108"/>
            <p:cNvSpPr/>
            <p:nvPr/>
          </p:nvSpPr>
          <p:spPr>
            <a:xfrm>
              <a:off x="353856" y="300085"/>
              <a:ext cx="1017644" cy="87211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>
              <a:defPPr/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2" name="Shape 112"/>
            <p:cNvSpPr/>
            <p:nvPr/>
          </p:nvSpPr>
          <p:spPr>
            <a:xfrm>
              <a:off x="365358" y="300085"/>
              <a:ext cx="994639" cy="88176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defPPr/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观察思考</a:t>
              </a: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2040204020203" charset="-122"/>
                <a:ea typeface="微软雅黑"/>
                <a:sym typeface="微软雅黑" panose="020B0502040204020203" charset="-122"/>
              </a:endParaRPr>
            </a:p>
          </p:txBody>
        </p:sp>
      </p:grp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>
            <a:defPPr/>
          </a:lstStyle>
          <a:p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341755" y="4042231"/>
            <a:ext cx="2757170" cy="39849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高山流水中流动的水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2040204020203" charset="-122"/>
              <a:ea typeface="微软雅黑"/>
              <a:cs typeface="Arial"/>
              <a:sym typeface="Arial"/>
            </a:endParaRPr>
          </a:p>
        </p:txBody>
      </p:sp>
      <p:pic>
        <p:nvPicPr>
          <p:cNvPr id="9" name="图片 8" descr="1"/>
          <p:cNvPicPr>
            <a:picLocks noChangeAspect="1"/>
          </p:cNvPicPr>
          <p:nvPr/>
        </p:nvPicPr>
        <p:blipFill>
          <a:blip r:embed="rId2"/>
          <a:srcRect t="19418" b="10437"/>
          <a:stretch>
            <a:fillRect/>
          </a:stretch>
        </p:blipFill>
        <p:spPr>
          <a:xfrm>
            <a:off x="297180" y="1403004"/>
            <a:ext cx="5406390" cy="2523371"/>
          </a:xfrm>
          <a:prstGeom prst="rect">
            <a:avLst/>
          </a:prstGeom>
        </p:spPr>
      </p:pic>
      <p:pic>
        <p:nvPicPr>
          <p:cNvPr id="15" name="图片 14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4385" y="1402368"/>
            <a:ext cx="3117850" cy="2524007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6697346" y="4042231"/>
            <a:ext cx="1801495" cy="39849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流动的自来水</a:t>
            </a:r>
          </a:p>
        </p:txBody>
      </p:sp>
    </p:spTree>
    <p:extLst>
      <p:ext uri="{BB962C8B-B14F-4D97-AF65-F5344CB8AC3E}">
        <p14:creationId xmlns:p14="http://schemas.microsoft.com/office/powerpoint/2010/main" val="2015441044"/>
      </p:ext>
    </p:extLst>
  </p:cSld>
  <p:clrMapOvr>
    <a:masterClrMapping/>
  </p:clrMapOvr>
  <p:transition spd="slow" advClick="0" advTm="2000"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36586" y="274994"/>
            <a:ext cx="1064069" cy="480273"/>
            <a:chOff x="416910" y="22198"/>
            <a:chExt cx="786531" cy="1587171"/>
          </a:xfrm>
        </p:grpSpPr>
        <p:sp>
          <p:nvSpPr>
            <p:cNvPr id="10" name="Shape 108"/>
            <p:cNvSpPr/>
            <p:nvPr/>
          </p:nvSpPr>
          <p:spPr>
            <a:xfrm>
              <a:off x="416910" y="82808"/>
              <a:ext cx="786531" cy="152656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>
              <a:defPPr/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1" name="Shape 112"/>
            <p:cNvSpPr/>
            <p:nvPr/>
          </p:nvSpPr>
          <p:spPr>
            <a:xfrm>
              <a:off x="496828" y="22198"/>
              <a:ext cx="611759" cy="1525180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defPPr/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思考</a:t>
              </a:r>
              <a:endParaRPr kumimoji="0" lang="zh-CN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2040204020203" charset="-122"/>
                <a:ea typeface="微软雅黑"/>
                <a:sym typeface="微软雅黑" panose="020B0502040204020203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36319" y="2060512"/>
            <a:ext cx="1537104" cy="462808"/>
            <a:chOff x="496827" y="22198"/>
            <a:chExt cx="1136186" cy="1702102"/>
          </a:xfrm>
        </p:grpSpPr>
        <p:sp>
          <p:nvSpPr>
            <p:cNvPr id="13" name="Shape 108"/>
            <p:cNvSpPr/>
            <p:nvPr/>
          </p:nvSpPr>
          <p:spPr>
            <a:xfrm>
              <a:off x="515472" y="22198"/>
              <a:ext cx="1117541" cy="1702102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>
              <a:defPPr/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4" name="Shape 112"/>
            <p:cNvSpPr/>
            <p:nvPr/>
          </p:nvSpPr>
          <p:spPr>
            <a:xfrm>
              <a:off x="496827" y="22198"/>
              <a:ext cx="1136185" cy="169734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defPPr/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讨论</a:t>
              </a:r>
              <a:endParaRPr kumimoji="0" lang="zh-CN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127886" y="3051089"/>
            <a:ext cx="6254115" cy="120057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algn="l" rtl="0" latinLnBrk="1" hangingPunct="0"/>
            <a:r>
              <a:rPr lang="zh-CN" sz="2400" kern="1200" noProof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要想使水流动起来，我们该怎么做呢？高山流水的水流是如何流动起来的？水龙头一打开为什么自来水就自动流出？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2040204020203" charset="-122"/>
              <a:ea typeface="微软雅黑"/>
              <a:cs typeface="微软雅黑" panose="020B0502040204020203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07871" y="893747"/>
            <a:ext cx="6254115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algn="l" rtl="0" latinLnBrk="1" hangingPunct="0"/>
            <a:r>
              <a:rPr lang="zh-CN" sz="2400" kern="1200" noProof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观察、思考二者的特点并总结出其共同点。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2040204020203" charset="-122"/>
              <a:ea typeface="微软雅黑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96958928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314593" y="149938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227330" y="126067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defPPr/>
          </a:lstStyle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课堂活动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039114" y="635862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" name="Shape 112"/>
          <p:cNvSpPr/>
          <p:nvPr/>
        </p:nvSpPr>
        <p:spPr>
          <a:xfrm>
            <a:off x="271905" y="16691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defPPr/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>
            <a:defPPr/>
          </a:lstStyle>
          <a:p>
            <a:endParaRPr lang="zh-CN" altLang="en-US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163400" y="714200"/>
            <a:ext cx="260584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defPPr/>
            <a:lvl1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8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/>
              <a:t>一、</a:t>
            </a:r>
            <a:r>
              <a:rPr lang="zh-CN" altLang="en-US">
                <a:sym typeface="宋体" panose="02010600030101010101" pitchFamily="2" charset="-122"/>
              </a:rPr>
              <a:t>电源与电压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313055" y="1334255"/>
            <a:ext cx="1941830" cy="462788"/>
            <a:chOff x="496827" y="22198"/>
            <a:chExt cx="1530632" cy="1702028"/>
          </a:xfrm>
        </p:grpSpPr>
        <p:sp>
          <p:nvSpPr>
            <p:cNvPr id="9" name="Shape 108"/>
            <p:cNvSpPr/>
            <p:nvPr/>
          </p:nvSpPr>
          <p:spPr>
            <a:xfrm>
              <a:off x="515602" y="22198"/>
              <a:ext cx="1423614" cy="1702028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>
              <a:defPPr/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Shape 112"/>
            <p:cNvSpPr/>
            <p:nvPr/>
          </p:nvSpPr>
          <p:spPr>
            <a:xfrm>
              <a:off x="496827" y="22198"/>
              <a:ext cx="1530632" cy="169734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defPPr/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b="1" kern="120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+mn-ea"/>
                </a:rPr>
                <a:t>观察与思考</a:t>
              </a: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D6F5F5"/>
                </a:solidFill>
                <a:effectLst/>
                <a:uLnTx/>
                <a:uFillTx/>
                <a:latin typeface="宋体" pitchFamily="2" charset="-122"/>
                <a:ea typeface="幼圆" pitchFamily="49" charset="-122"/>
                <a:cs typeface="+mn-cs"/>
                <a:sym typeface="微软雅黑" panose="020B0502040204020203" charset="-122"/>
              </a:endParaRPr>
            </a:p>
          </p:txBody>
        </p:sp>
      </p:grpSp>
      <p:pic>
        <p:nvPicPr>
          <p:cNvPr id="6145" name="Picture 4" descr="ttt"/>
          <p:cNvPicPr>
            <a:picLocks noChangeAspect="1"/>
          </p:cNvPicPr>
          <p:nvPr/>
        </p:nvPicPr>
        <p:blipFill>
          <a:blip r:embed="rId2"/>
          <a:srcRect t="18694" b="8009"/>
          <a:stretch>
            <a:fillRect/>
          </a:stretch>
        </p:blipFill>
        <p:spPr>
          <a:xfrm>
            <a:off x="3806825" y="1236223"/>
            <a:ext cx="5281930" cy="2824469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" name="Group 8"/>
          <p:cNvGrpSpPr/>
          <p:nvPr/>
        </p:nvGrpSpPr>
        <p:grpSpPr>
          <a:xfrm>
            <a:off x="314009" y="4230975"/>
            <a:ext cx="6840537" cy="677949"/>
            <a:chOff x="567" y="845"/>
            <a:chExt cx="4309" cy="426"/>
          </a:xfrm>
        </p:grpSpPr>
        <p:sp>
          <p:nvSpPr>
            <p:cNvPr id="6150" name="Line 9"/>
            <p:cNvSpPr/>
            <p:nvPr/>
          </p:nvSpPr>
          <p:spPr>
            <a:xfrm>
              <a:off x="1247" y="1117"/>
              <a:ext cx="68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anchor="t"/>
            <a:lstStyle>
              <a:defPPr/>
            </a:lstStyle>
            <a:p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151" name="Line 10"/>
            <p:cNvSpPr/>
            <p:nvPr/>
          </p:nvSpPr>
          <p:spPr>
            <a:xfrm>
              <a:off x="2517" y="1117"/>
              <a:ext cx="68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anchor="t"/>
            <a:lstStyle>
              <a:defPPr/>
            </a:lstStyle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6152" name="Group 11"/>
            <p:cNvGrpSpPr/>
            <p:nvPr/>
          </p:nvGrpSpPr>
          <p:grpSpPr>
            <a:xfrm>
              <a:off x="567" y="845"/>
              <a:ext cx="4309" cy="426"/>
              <a:chOff x="612" y="391"/>
              <a:chExt cx="4309" cy="426"/>
            </a:xfrm>
          </p:grpSpPr>
          <p:sp>
            <p:nvSpPr>
              <p:cNvPr id="6153" name="Text Box 12"/>
              <p:cNvSpPr txBox="1"/>
              <p:nvPr/>
            </p:nvSpPr>
            <p:spPr>
              <a:xfrm>
                <a:off x="612" y="527"/>
                <a:ext cx="4309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>
                <a:defPPr/>
              </a:lstStyle>
              <a:p>
                <a:pPr>
                  <a:spcBef>
                    <a:spcPct val="50000"/>
                  </a:spcBef>
                </a:pPr>
                <a:r>
                  <a:rPr lang="zh-CN" altLang="en-US" sz="240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电 源                 电压              电流</a:t>
                </a:r>
                <a:endParaRPr lang="zh-CN" altLang="en-US" sz="2400">
                  <a:latin typeface="微软雅黑" panose="020B0502040204020203" charset="-122"/>
                  <a:ea typeface="微软雅黑"/>
                  <a:cs typeface="微软雅黑" panose="020B0502040204020203" charset="-122"/>
                </a:endParaRPr>
              </a:p>
            </p:txBody>
          </p:sp>
          <p:sp>
            <p:nvSpPr>
              <p:cNvPr id="6154" name="Text Box 13"/>
              <p:cNvSpPr txBox="1"/>
              <p:nvPr/>
            </p:nvSpPr>
            <p:spPr>
              <a:xfrm>
                <a:off x="1338" y="391"/>
                <a:ext cx="681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>
                <a:defPPr/>
              </a:lstStyle>
              <a:p>
                <a:pPr>
                  <a:spcBef>
                    <a:spcPct val="50000"/>
                  </a:spcBef>
                </a:pPr>
                <a:r>
                  <a:rPr lang="zh-CN" altLang="en-US" sz="2400">
                    <a:latin typeface="微软雅黑" panose="020B0503020204020204" charset="-122"/>
                    <a:ea typeface="微软雅黑" panose="020B0503020204020204" charset="-122"/>
                  </a:rPr>
                  <a:t>提供</a:t>
                </a:r>
                <a:endParaRPr lang="zh-CN" altLang="en-US" sz="2400">
                  <a:latin typeface="微软雅黑" panose="020B0502040204020203" charset="-122"/>
                  <a:ea typeface="微软雅黑"/>
                </a:endParaRPr>
              </a:p>
            </p:txBody>
          </p:sp>
          <p:sp>
            <p:nvSpPr>
              <p:cNvPr id="6155" name="Text Box 14"/>
              <p:cNvSpPr txBox="1"/>
              <p:nvPr/>
            </p:nvSpPr>
            <p:spPr>
              <a:xfrm>
                <a:off x="2517" y="391"/>
                <a:ext cx="681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>
                <a:defPPr/>
              </a:lstStyle>
              <a:p>
                <a:pPr>
                  <a:spcBef>
                    <a:spcPct val="50000"/>
                  </a:spcBef>
                </a:pPr>
                <a:r>
                  <a:rPr lang="zh-CN" altLang="en-US" sz="2400">
                    <a:latin typeface="微软雅黑" panose="020B0503020204020204" charset="-122"/>
                    <a:ea typeface="微软雅黑" panose="020B0503020204020204" charset="-122"/>
                  </a:rPr>
                  <a:t>形成</a:t>
                </a:r>
              </a:p>
            </p:txBody>
          </p:sp>
        </p:grpSp>
      </p:grpSp>
      <p:grpSp>
        <p:nvGrpSpPr>
          <p:cNvPr id="12" name="Group 15"/>
          <p:cNvGrpSpPr/>
          <p:nvPr/>
        </p:nvGrpSpPr>
        <p:grpSpPr>
          <a:xfrm>
            <a:off x="30481" y="2299298"/>
            <a:ext cx="3712845" cy="1180841"/>
            <a:chOff x="612" y="-100"/>
            <a:chExt cx="2635" cy="742"/>
          </a:xfrm>
        </p:grpSpPr>
        <p:sp>
          <p:nvSpPr>
            <p:cNvPr id="6157" name="Line 16"/>
            <p:cNvSpPr/>
            <p:nvPr/>
          </p:nvSpPr>
          <p:spPr>
            <a:xfrm>
              <a:off x="1293" y="255"/>
              <a:ext cx="68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anchor="t"/>
            <a:lstStyle>
              <a:defPPr/>
            </a:lstStyle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8" name="Line 17"/>
            <p:cNvSpPr/>
            <p:nvPr/>
          </p:nvSpPr>
          <p:spPr>
            <a:xfrm>
              <a:off x="2517" y="255"/>
              <a:ext cx="68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anchor="t"/>
            <a:lstStyle>
              <a:defPPr/>
            </a:lstStyle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6159" name="Group 18"/>
            <p:cNvGrpSpPr/>
            <p:nvPr/>
          </p:nvGrpSpPr>
          <p:grpSpPr>
            <a:xfrm>
              <a:off x="612" y="-100"/>
              <a:ext cx="2635" cy="742"/>
              <a:chOff x="612" y="-100"/>
              <a:chExt cx="2635" cy="742"/>
            </a:xfrm>
          </p:grpSpPr>
          <p:sp>
            <p:nvSpPr>
              <p:cNvPr id="6160" name="Text Box 19"/>
              <p:cNvSpPr txBox="1"/>
              <p:nvPr/>
            </p:nvSpPr>
            <p:spPr>
              <a:xfrm>
                <a:off x="612" y="119"/>
                <a:ext cx="2635" cy="5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>
                <a:defPPr/>
              </a:lstStyle>
              <a:p>
                <a:pPr>
                  <a:spcBef>
                    <a:spcPct val="50000"/>
                  </a:spcBef>
                </a:pPr>
                <a:r>
                  <a:rPr lang="zh-CN" altLang="en-US" sz="240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抽水机           水压             水流</a:t>
                </a:r>
              </a:p>
            </p:txBody>
          </p:sp>
          <p:sp>
            <p:nvSpPr>
              <p:cNvPr id="6161" name="Text Box 20"/>
              <p:cNvSpPr txBox="1"/>
              <p:nvPr/>
            </p:nvSpPr>
            <p:spPr>
              <a:xfrm>
                <a:off x="1235" y="-100"/>
                <a:ext cx="681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>
                <a:defPPr/>
              </a:lstStyle>
              <a:p>
                <a:pPr>
                  <a:spcBef>
                    <a:spcPct val="50000"/>
                  </a:spcBef>
                </a:pPr>
                <a:r>
                  <a:rPr lang="zh-CN" altLang="en-US" sz="2400">
                    <a:latin typeface="微软雅黑" panose="020B0503020204020204" charset="-122"/>
                    <a:ea typeface="微软雅黑" panose="020B0503020204020204" charset="-122"/>
                  </a:rPr>
                  <a:t>提供</a:t>
                </a:r>
              </a:p>
            </p:txBody>
          </p:sp>
        </p:grpSp>
        <p:sp>
          <p:nvSpPr>
            <p:cNvPr id="6162" name="Text Box 21"/>
            <p:cNvSpPr txBox="1"/>
            <p:nvPr/>
          </p:nvSpPr>
          <p:spPr>
            <a:xfrm>
              <a:off x="2462" y="-100"/>
              <a:ext cx="681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>
              <a:defPPr/>
            </a:lstStyle>
            <a:p>
              <a:pPr>
                <a:spcBef>
                  <a:spcPct val="50000"/>
                </a:spcBef>
              </a:pPr>
              <a:r>
                <a:rPr lang="zh-CN" altLang="en-US" sz="2400">
                  <a:latin typeface="微软雅黑" panose="020B0503020204020204" charset="-122"/>
                  <a:ea typeface="微软雅黑" panose="020B0503020204020204" charset="-122"/>
                </a:rPr>
                <a:t>形成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39849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9" name="Rectangle 21"/>
          <p:cNvSpPr/>
          <p:nvPr/>
        </p:nvSpPr>
        <p:spPr>
          <a:xfrm>
            <a:off x="1261428" y="799300"/>
            <a:ext cx="7412607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defPPr/>
          </a:lstStyle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电压是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形成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电流的原因。电源是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提供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电压的装置。 </a:t>
            </a:r>
          </a:p>
        </p:txBody>
      </p:sp>
      <p:sp>
        <p:nvSpPr>
          <p:cNvPr id="7190" name="Rectangle 22"/>
          <p:cNvSpPr/>
          <p:nvPr/>
        </p:nvSpPr>
        <p:spPr>
          <a:xfrm>
            <a:off x="1177925" y="1507721"/>
            <a:ext cx="6788150" cy="1201848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>
            <a:defPPr/>
          </a:lstStyle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电压用符号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表示，在国际单位制中，电压的单位是伏特，简称伏，符号是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 </a:t>
            </a:r>
          </a:p>
        </p:txBody>
      </p:sp>
      <p:sp>
        <p:nvSpPr>
          <p:cNvPr id="7191" name="Rectangle 23"/>
          <p:cNvSpPr/>
          <p:nvPr/>
        </p:nvSpPr>
        <p:spPr>
          <a:xfrm>
            <a:off x="1177926" y="3227101"/>
            <a:ext cx="7416165" cy="1201848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>
            <a:defPPr/>
          </a:lstStyle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比伏大的单位有千伏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(kV)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，比伏小的单位有毫伏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(mV)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，它们的换算关系为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1kV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</a:t>
            </a:r>
            <a:r>
              <a:rPr lang="en-US" altLang="zh-CN" sz="2400" baseline="30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1mV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</a:t>
            </a:r>
            <a:r>
              <a:rPr lang="en-US" altLang="zh-CN" sz="2400" baseline="30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-3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570510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0" grpId="0"/>
      <p:bldP spid="719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u=3700086169,296716292&amp;fm=15&amp;gp=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lum contrast="36000"/>
          </a:blip>
          <a:srcRect t="12240" b="14347"/>
          <a:stretch>
            <a:fillRect/>
          </a:stretch>
        </p:blipFill>
        <p:spPr>
          <a:xfrm>
            <a:off x="447040" y="367938"/>
            <a:ext cx="8249920" cy="4554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975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7"/>
          <p:cNvSpPr/>
          <p:nvPr/>
        </p:nvSpPr>
        <p:spPr>
          <a:xfrm>
            <a:off x="258764" y="1260572"/>
            <a:ext cx="8497887" cy="342348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defPPr/>
          </a:lstStyle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）电压是形成电流的原因，因此导体中有了电流就一</a:t>
            </a:r>
            <a:endParaRPr lang="en-US" altLang="zh-CN" sz="2400">
              <a:latin typeface="微软雅黑" panose="020B0502040204020203" charset="-122"/>
              <a:ea typeface="微软雅黑"/>
              <a:cs typeface="微软雅黑" panose="020B0502040204020203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定有电压，但有电压不一定有电流。要在电路中得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到持续电流，必须满足两个条件：①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有电源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；②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</a:t>
            </a:r>
            <a:endParaRPr lang="en-US" altLang="zh-CN" sz="2400">
              <a:solidFill>
                <a:srgbClr val="FF0000"/>
              </a:solidFill>
              <a:latin typeface="微软雅黑" panose="020B0502040204020203" charset="-122"/>
              <a:ea typeface="微软雅黑"/>
              <a:cs typeface="微软雅黑" panose="020B0502040204020203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路是通路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）表述电压时，不能说是哪一点的电压，必须指明是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“哪一个用电器两端的电压”或“哪两点间的电压”。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58800" y="690044"/>
            <a:ext cx="1589405" cy="462788"/>
            <a:chOff x="496827" y="22198"/>
            <a:chExt cx="1200192" cy="1702102"/>
          </a:xfrm>
        </p:grpSpPr>
        <p:sp>
          <p:nvSpPr>
            <p:cNvPr id="9" name="Shape 108"/>
            <p:cNvSpPr/>
            <p:nvPr/>
          </p:nvSpPr>
          <p:spPr>
            <a:xfrm>
              <a:off x="515472" y="22198"/>
              <a:ext cx="1117541" cy="1702102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>
              <a:defPPr/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Shape 112"/>
            <p:cNvSpPr/>
            <p:nvPr/>
          </p:nvSpPr>
          <p:spPr>
            <a:xfrm>
              <a:off x="496827" y="22198"/>
              <a:ext cx="1200192" cy="169741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defPPr/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+mn-ea"/>
                </a:rPr>
                <a:t>归纳小结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9804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58800" y="690044"/>
            <a:ext cx="1589405" cy="462788"/>
            <a:chOff x="496827" y="22198"/>
            <a:chExt cx="1200192" cy="1702102"/>
          </a:xfrm>
        </p:grpSpPr>
        <p:sp>
          <p:nvSpPr>
            <p:cNvPr id="9" name="Shape 108"/>
            <p:cNvSpPr/>
            <p:nvPr/>
          </p:nvSpPr>
          <p:spPr>
            <a:xfrm>
              <a:off x="515472" y="22198"/>
              <a:ext cx="1117541" cy="1702102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>
              <a:defPPr/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Shape 112"/>
            <p:cNvSpPr/>
            <p:nvPr/>
          </p:nvSpPr>
          <p:spPr>
            <a:xfrm>
              <a:off x="496827" y="22198"/>
              <a:ext cx="1200192" cy="169741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defPPr/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+mn-ea"/>
                </a:rPr>
                <a:t>观察思考</a:t>
              </a:r>
            </a:p>
          </p:txBody>
        </p:sp>
      </p:grpSp>
      <p:sp>
        <p:nvSpPr>
          <p:cNvPr id="33" name="Text Box 2"/>
          <p:cNvSpPr txBox="1">
            <a:spLocks noChangeArrowheads="1"/>
          </p:cNvSpPr>
          <p:nvPr/>
        </p:nvSpPr>
        <p:spPr bwMode="auto">
          <a:xfrm>
            <a:off x="453322" y="64767"/>
            <a:ext cx="296491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defPPr/>
            <a:lvl1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8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smtClean="0"/>
              <a:t>二、</a:t>
            </a:r>
            <a:r>
              <a:rPr lang="zh-CN" altLang="en-US" smtClean="0">
                <a:sym typeface="宋体" panose="02010600030101010101" pitchFamily="2" charset="-122"/>
              </a:rPr>
              <a:t>怎么测量电压</a:t>
            </a:r>
          </a:p>
        </p:txBody>
      </p:sp>
      <p:sp>
        <p:nvSpPr>
          <p:cNvPr id="32779" name="Rectangle 11"/>
          <p:cNvSpPr/>
          <p:nvPr/>
        </p:nvSpPr>
        <p:spPr>
          <a:xfrm>
            <a:off x="684213" y="1201530"/>
            <a:ext cx="3535680" cy="46151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defPPr/>
          </a:lstStyle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怎样测量电压的大小呢？</a:t>
            </a:r>
          </a:p>
        </p:txBody>
      </p:sp>
      <p:grpSp>
        <p:nvGrpSpPr>
          <p:cNvPr id="5" name="Group 18"/>
          <p:cNvGrpSpPr/>
          <p:nvPr/>
        </p:nvGrpSpPr>
        <p:grpSpPr>
          <a:xfrm>
            <a:off x="468313" y="4451229"/>
            <a:ext cx="8459787" cy="461515"/>
            <a:chOff x="386" y="3339"/>
            <a:chExt cx="5329" cy="290"/>
          </a:xfrm>
        </p:grpSpPr>
        <p:sp>
          <p:nvSpPr>
            <p:cNvPr id="12301" name="Rectangle 14"/>
            <p:cNvSpPr/>
            <p:nvPr/>
          </p:nvSpPr>
          <p:spPr>
            <a:xfrm>
              <a:off x="386" y="3339"/>
              <a:ext cx="5329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lstStyle>
              <a:defPPr/>
            </a:lstStyle>
            <a:p>
              <a:r>
                <a:rPr lang="zh-CN" altLang="en-US" sz="24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测量电压大小的工具叫</a:t>
              </a:r>
              <a:r>
                <a:rPr lang="zh-CN" altLang="en-US" sz="2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电压表</a:t>
              </a:r>
              <a:r>
                <a:rPr lang="zh-CN" altLang="en-US" sz="24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。它在电路中的符号是   。 </a:t>
              </a:r>
            </a:p>
          </p:txBody>
        </p:sp>
        <p:pic>
          <p:nvPicPr>
            <p:cNvPr id="12302" name="Picture 1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02" y="3385"/>
              <a:ext cx="246" cy="228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32789" name="Picture 21" descr="110301135542467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3214" y="1707605"/>
            <a:ext cx="2751137" cy="2847067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119402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2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1" name="Text Box 11"/>
          <p:cNvSpPr txBox="1"/>
          <p:nvPr/>
        </p:nvSpPr>
        <p:spPr>
          <a:xfrm>
            <a:off x="473393" y="1193572"/>
            <a:ext cx="1479550" cy="46151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外观</a:t>
            </a:r>
            <a:endParaRPr lang="zh-CN" altLang="en-US" sz="2400">
              <a:solidFill>
                <a:srgbClr val="FF0000"/>
              </a:solidFill>
              <a:latin typeface="微软雅黑" panose="020B0502040204020203" charset="-122"/>
              <a:ea typeface="微软雅黑"/>
              <a:cs typeface="微软雅黑" panose="020B0502040204020203" charset="-122"/>
            </a:endParaRPr>
          </a:p>
        </p:txBody>
      </p:sp>
      <p:sp>
        <p:nvSpPr>
          <p:cNvPr id="30732" name="Rectangle 12"/>
          <p:cNvSpPr/>
          <p:nvPr/>
        </p:nvSpPr>
        <p:spPr>
          <a:xfrm>
            <a:off x="452755" y="1755029"/>
            <a:ext cx="1677988" cy="4615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接线柱</a:t>
            </a:r>
          </a:p>
        </p:txBody>
      </p:sp>
      <p:sp>
        <p:nvSpPr>
          <p:cNvPr id="30733" name="Rectangle 13"/>
          <p:cNvSpPr/>
          <p:nvPr/>
        </p:nvSpPr>
        <p:spPr>
          <a:xfrm>
            <a:off x="452756" y="2329853"/>
            <a:ext cx="1687513" cy="4615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量程</a:t>
            </a:r>
          </a:p>
        </p:txBody>
      </p:sp>
      <p:sp>
        <p:nvSpPr>
          <p:cNvPr id="30734" name="Rectangle 14"/>
          <p:cNvSpPr/>
          <p:nvPr/>
        </p:nvSpPr>
        <p:spPr>
          <a:xfrm>
            <a:off x="473394" y="2902768"/>
            <a:ext cx="1494320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>
            <a:defPPr/>
          </a:lstStyle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(4)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分度值</a:t>
            </a:r>
          </a:p>
        </p:txBody>
      </p:sp>
      <p:sp>
        <p:nvSpPr>
          <p:cNvPr id="30735" name="Rectangle 15"/>
          <p:cNvSpPr/>
          <p:nvPr/>
        </p:nvSpPr>
        <p:spPr>
          <a:xfrm>
            <a:off x="2057719" y="1760121"/>
            <a:ext cx="936625" cy="4615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</a:t>
            </a:r>
          </a:p>
        </p:txBody>
      </p:sp>
      <p:sp>
        <p:nvSpPr>
          <p:cNvPr id="30736" name="Rectangle 16"/>
          <p:cNvSpPr/>
          <p:nvPr/>
        </p:nvSpPr>
        <p:spPr>
          <a:xfrm>
            <a:off x="2057719" y="2372822"/>
            <a:ext cx="1800225" cy="4615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3V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15A</a:t>
            </a:r>
          </a:p>
        </p:txBody>
      </p:sp>
      <p:sp>
        <p:nvSpPr>
          <p:cNvPr id="30737" name="Rectangle 17"/>
          <p:cNvSpPr/>
          <p:nvPr/>
        </p:nvSpPr>
        <p:spPr>
          <a:xfrm>
            <a:off x="1359218" y="4044460"/>
            <a:ext cx="7777162" cy="4615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量程为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3V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时，每一大格为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1V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，每一小格为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0.1V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</a:p>
        </p:txBody>
      </p:sp>
      <p:sp>
        <p:nvSpPr>
          <p:cNvPr id="30738" name="Rectangle 18"/>
          <p:cNvSpPr/>
          <p:nvPr/>
        </p:nvSpPr>
        <p:spPr>
          <a:xfrm>
            <a:off x="1226820" y="4574724"/>
            <a:ext cx="7704138" cy="4615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量程为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15V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时，每一大格为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5V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，每一小格为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0.5V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  <p:sp>
        <p:nvSpPr>
          <p:cNvPr id="13324" name="Text Box 25"/>
          <p:cNvSpPr txBox="1"/>
          <p:nvPr/>
        </p:nvSpPr>
        <p:spPr>
          <a:xfrm>
            <a:off x="257493" y="521989"/>
            <a:ext cx="3168650" cy="4615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观察电压表</a:t>
            </a:r>
            <a:endParaRPr lang="zh-CN" altLang="en-US" sz="2400" b="1">
              <a:solidFill>
                <a:schemeClr val="tx1"/>
              </a:solidFill>
              <a:latin typeface="微软雅黑" panose="020B0502040204020203" charset="-122"/>
              <a:ea typeface="微软雅黑"/>
              <a:cs typeface="微软雅黑" panose="020B0502040204020203" charset="-122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4098" name="ShockwaveFlash2" r:id="rId2" imgW="4176713" imgH="3867150"/>
        </mc:Choice>
        <mc:Fallback>
          <p:control name="ShockwaveFlash2" r:id="rId2" imgW="4176713" imgH="3867150">
            <p:pic>
              <p:nvPicPr>
                <p:cNvPr id="0" name="ShockwaveFlash2"/>
                <p:cNvPicPr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216400" y="87313"/>
                  <a:ext cx="4176713" cy="38766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6679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1" grpId="0"/>
      <p:bldP spid="30732" grpId="0"/>
      <p:bldP spid="30733" grpId="0"/>
      <p:bldP spid="30734" grpId="0"/>
      <p:bldP spid="30735" grpId="0"/>
      <p:bldP spid="30736" grpId="0"/>
      <p:bldP spid="30737" grpId="0"/>
      <p:bldP spid="3073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7500,&quot;width&quot;:10000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995</Words>
  <Application>Microsoft Office PowerPoint</Application>
  <PresentationFormat>全屏显示(16:9)</PresentationFormat>
  <Paragraphs>84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7</cp:revision>
  <dcterms:created xsi:type="dcterms:W3CDTF">2020-08-28T01:09:24Z</dcterms:created>
  <dcterms:modified xsi:type="dcterms:W3CDTF">2020-08-28T01:36:58Z</dcterms:modified>
</cp:coreProperties>
</file>